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14"/>
  </p:notesMasterIdLst>
  <p:sldIdLst>
    <p:sldId id="330" r:id="rId2"/>
    <p:sldId id="351" r:id="rId3"/>
    <p:sldId id="352" r:id="rId4"/>
    <p:sldId id="353" r:id="rId5"/>
    <p:sldId id="375" r:id="rId6"/>
    <p:sldId id="355" r:id="rId7"/>
    <p:sldId id="377" r:id="rId8"/>
    <p:sldId id="374" r:id="rId9"/>
    <p:sldId id="372" r:id="rId10"/>
    <p:sldId id="359" r:id="rId11"/>
    <p:sldId id="360" r:id="rId12"/>
    <p:sldId id="361" r:id="rId13"/>
  </p:sldIdLst>
  <p:sldSz cx="9144000" cy="6858000" type="screen4x3"/>
  <p:notesSz cx="6858000" cy="9144000"/>
  <p:custDataLst>
    <p:tags r:id="rId15"/>
  </p:custData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93DD"/>
    <a:srgbClr val="FF5252"/>
    <a:srgbClr val="FF0000"/>
    <a:srgbClr val="E6E6E6"/>
    <a:srgbClr val="0000FF"/>
    <a:srgbClr val="00B050"/>
    <a:srgbClr val="FFFFFF"/>
    <a:srgbClr val="33CC33"/>
    <a:srgbClr val="66FF33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15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334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Y-Values2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Sheet1!$A$2:$A$128</c:f>
              <c:numCache>
                <c:formatCode>General</c:formatCode>
                <c:ptCount val="127"/>
                <c:pt idx="0">
                  <c:v>-1.9198621771937625</c:v>
                </c:pt>
                <c:pt idx="1">
                  <c:v>-1.8570303241219666</c:v>
                </c:pt>
                <c:pt idx="2">
                  <c:v>-1.7941984710501708</c:v>
                </c:pt>
                <c:pt idx="3">
                  <c:v>-1.7313666179783749</c:v>
                </c:pt>
                <c:pt idx="4">
                  <c:v>-1.6685347649065791</c:v>
                </c:pt>
                <c:pt idx="5">
                  <c:v>-1.6057029118347832</c:v>
                </c:pt>
                <c:pt idx="6">
                  <c:v>-1.5428710587629872</c:v>
                </c:pt>
                <c:pt idx="7">
                  <c:v>-1.4800392056911915</c:v>
                </c:pt>
                <c:pt idx="8">
                  <c:v>-1.4172073526193956</c:v>
                </c:pt>
                <c:pt idx="9">
                  <c:v>-1.3543754995475998</c:v>
                </c:pt>
                <c:pt idx="10">
                  <c:v>-1.2915436464758039</c:v>
                </c:pt>
                <c:pt idx="11">
                  <c:v>-1.2287117934040079</c:v>
                </c:pt>
                <c:pt idx="12">
                  <c:v>-1.1658799403322122</c:v>
                </c:pt>
                <c:pt idx="13">
                  <c:v>-1.1030480872604163</c:v>
                </c:pt>
                <c:pt idx="14">
                  <c:v>-1.0402162341886205</c:v>
                </c:pt>
                <c:pt idx="15">
                  <c:v>-0.97738438111682469</c:v>
                </c:pt>
                <c:pt idx="16">
                  <c:v>-0.91455252804502862</c:v>
                </c:pt>
                <c:pt idx="17">
                  <c:v>-0.85172067497323267</c:v>
                </c:pt>
                <c:pt idx="18">
                  <c:v>-0.78888882190143694</c:v>
                </c:pt>
                <c:pt idx="19">
                  <c:v>-0.72605696882964121</c:v>
                </c:pt>
                <c:pt idx="20">
                  <c:v>-0.66322511575784526</c:v>
                </c:pt>
                <c:pt idx="21">
                  <c:v>-0.60039326268604931</c:v>
                </c:pt>
                <c:pt idx="22">
                  <c:v>-0.53756140961425358</c:v>
                </c:pt>
                <c:pt idx="23">
                  <c:v>-0.47472955654245785</c:v>
                </c:pt>
                <c:pt idx="24">
                  <c:v>-0.4118977034706619</c:v>
                </c:pt>
                <c:pt idx="25">
                  <c:v>-0.34906585039886595</c:v>
                </c:pt>
                <c:pt idx="26">
                  <c:v>-0.28623399732707</c:v>
                </c:pt>
                <c:pt idx="27">
                  <c:v>-0.22340214425527427</c:v>
                </c:pt>
                <c:pt idx="28">
                  <c:v>-0.16057029118347832</c:v>
                </c:pt>
                <c:pt idx="29">
                  <c:v>-9.7738438111682369E-2</c:v>
                </c:pt>
                <c:pt idx="30">
                  <c:v>-3.4906585039886862E-2</c:v>
                </c:pt>
                <c:pt idx="31">
                  <c:v>2.792526803190909E-2</c:v>
                </c:pt>
                <c:pt idx="32">
                  <c:v>9.0757121103705263E-2</c:v>
                </c:pt>
                <c:pt idx="33">
                  <c:v>0.15358897417550121</c:v>
                </c:pt>
                <c:pt idx="34">
                  <c:v>0.21642082724729717</c:v>
                </c:pt>
                <c:pt idx="35">
                  <c:v>0.27925268031909267</c:v>
                </c:pt>
                <c:pt idx="36">
                  <c:v>0.34208453339088862</c:v>
                </c:pt>
                <c:pt idx="37">
                  <c:v>0.40491638646268457</c:v>
                </c:pt>
                <c:pt idx="38">
                  <c:v>0.46774823953448008</c:v>
                </c:pt>
                <c:pt idx="39">
                  <c:v>0.53058009260627603</c:v>
                </c:pt>
                <c:pt idx="40">
                  <c:v>0.59341194567807198</c:v>
                </c:pt>
                <c:pt idx="41">
                  <c:v>0.65624379874986749</c:v>
                </c:pt>
                <c:pt idx="42">
                  <c:v>0.71907565182166389</c:v>
                </c:pt>
                <c:pt idx="43">
                  <c:v>0.78190750489345939</c:v>
                </c:pt>
                <c:pt idx="44">
                  <c:v>0.84473935796525534</c:v>
                </c:pt>
                <c:pt idx="45">
                  <c:v>0.9075712110370513</c:v>
                </c:pt>
                <c:pt idx="46">
                  <c:v>0.9704030641088468</c:v>
                </c:pt>
                <c:pt idx="47">
                  <c:v>1.0332349171806432</c:v>
                </c:pt>
                <c:pt idx="48">
                  <c:v>1.0960667702524387</c:v>
                </c:pt>
                <c:pt idx="49">
                  <c:v>1.1588986233242347</c:v>
                </c:pt>
                <c:pt idx="50">
                  <c:v>1.2217304763960306</c:v>
                </c:pt>
                <c:pt idx="51">
                  <c:v>1.2845623294678266</c:v>
                </c:pt>
                <c:pt idx="52">
                  <c:v>1.3473941825396225</c:v>
                </c:pt>
                <c:pt idx="53">
                  <c:v>1.4102260356114185</c:v>
                </c:pt>
                <c:pt idx="54">
                  <c:v>1.473057888683214</c:v>
                </c:pt>
                <c:pt idx="55">
                  <c:v>1.5358897417550099</c:v>
                </c:pt>
                <c:pt idx="56">
                  <c:v>1.5987215948268059</c:v>
                </c:pt>
                <c:pt idx="57">
                  <c:v>1.6615534478986014</c:v>
                </c:pt>
                <c:pt idx="58">
                  <c:v>1.7243853009703978</c:v>
                </c:pt>
                <c:pt idx="59">
                  <c:v>1.7872171540421933</c:v>
                </c:pt>
                <c:pt idx="60">
                  <c:v>1.8500490071139888</c:v>
                </c:pt>
                <c:pt idx="61">
                  <c:v>1.9128808601857852</c:v>
                </c:pt>
                <c:pt idx="62">
                  <c:v>1.9757127132575807</c:v>
                </c:pt>
                <c:pt idx="63">
                  <c:v>2.0385445663293771</c:v>
                </c:pt>
                <c:pt idx="64">
                  <c:v>2.101376419401173</c:v>
                </c:pt>
                <c:pt idx="65">
                  <c:v>2.1642082724729685</c:v>
                </c:pt>
                <c:pt idx="66">
                  <c:v>2.2270401255447649</c:v>
                </c:pt>
                <c:pt idx="67">
                  <c:v>2.2898719786165604</c:v>
                </c:pt>
                <c:pt idx="68">
                  <c:v>2.3527038316883568</c:v>
                </c:pt>
                <c:pt idx="69">
                  <c:v>2.4155356847601523</c:v>
                </c:pt>
                <c:pt idx="70">
                  <c:v>2.4783675378319479</c:v>
                </c:pt>
                <c:pt idx="71">
                  <c:v>2.5411993909037442</c:v>
                </c:pt>
                <c:pt idx="72">
                  <c:v>2.6040312439755398</c:v>
                </c:pt>
                <c:pt idx="73">
                  <c:v>2.6668630970473353</c:v>
                </c:pt>
                <c:pt idx="74">
                  <c:v>2.7296949501191317</c:v>
                </c:pt>
                <c:pt idx="75">
                  <c:v>2.7925268031909272</c:v>
                </c:pt>
                <c:pt idx="76">
                  <c:v>2.8553586562627227</c:v>
                </c:pt>
                <c:pt idx="77">
                  <c:v>2.9181905093345191</c:v>
                </c:pt>
                <c:pt idx="78">
                  <c:v>2.9810223624063146</c:v>
                </c:pt>
                <c:pt idx="79">
                  <c:v>3.043854215478111</c:v>
                </c:pt>
                <c:pt idx="80">
                  <c:v>3.1066860685499065</c:v>
                </c:pt>
                <c:pt idx="81">
                  <c:v>3.169517921621702</c:v>
                </c:pt>
                <c:pt idx="82">
                  <c:v>3.2323497746934975</c:v>
                </c:pt>
                <c:pt idx="83">
                  <c:v>3.2951816277652948</c:v>
                </c:pt>
                <c:pt idx="84">
                  <c:v>3.3580134808370903</c:v>
                </c:pt>
                <c:pt idx="85">
                  <c:v>3.4208453339088858</c:v>
                </c:pt>
                <c:pt idx="86">
                  <c:v>3.4836771869806813</c:v>
                </c:pt>
                <c:pt idx="87">
                  <c:v>3.5465090400524768</c:v>
                </c:pt>
                <c:pt idx="88">
                  <c:v>3.6093408931242732</c:v>
                </c:pt>
                <c:pt idx="89">
                  <c:v>3.6721727461960696</c:v>
                </c:pt>
                <c:pt idx="90">
                  <c:v>3.7350045992678651</c:v>
                </c:pt>
                <c:pt idx="91">
                  <c:v>3.7978364523396606</c:v>
                </c:pt>
                <c:pt idx="92">
                  <c:v>3.8606683054114561</c:v>
                </c:pt>
                <c:pt idx="93">
                  <c:v>3.9235001584832525</c:v>
                </c:pt>
                <c:pt idx="94">
                  <c:v>3.9863320115550489</c:v>
                </c:pt>
                <c:pt idx="95">
                  <c:v>4.0491638646268449</c:v>
                </c:pt>
                <c:pt idx="96">
                  <c:v>4.1119957176986404</c:v>
                </c:pt>
                <c:pt idx="97">
                  <c:v>4.1748275707704359</c:v>
                </c:pt>
                <c:pt idx="98">
                  <c:v>4.2376594238422314</c:v>
                </c:pt>
                <c:pt idx="99">
                  <c:v>4.3004912769140287</c:v>
                </c:pt>
                <c:pt idx="100">
                  <c:v>4.3633231299858242</c:v>
                </c:pt>
                <c:pt idx="101">
                  <c:v>4.4261549830576197</c:v>
                </c:pt>
                <c:pt idx="102">
                  <c:v>4.4889868361294152</c:v>
                </c:pt>
                <c:pt idx="103">
                  <c:v>4.5518186892012107</c:v>
                </c:pt>
                <c:pt idx="104">
                  <c:v>4.614650542273008</c:v>
                </c:pt>
                <c:pt idx="105">
                  <c:v>4.6774823953448035</c:v>
                </c:pt>
                <c:pt idx="106">
                  <c:v>4.740314248416599</c:v>
                </c:pt>
                <c:pt idx="107">
                  <c:v>4.8031461014883945</c:v>
                </c:pt>
                <c:pt idx="108">
                  <c:v>4.86597795456019</c:v>
                </c:pt>
                <c:pt idx="109">
                  <c:v>4.9288098076319855</c:v>
                </c:pt>
                <c:pt idx="110">
                  <c:v>4.9916416607037828</c:v>
                </c:pt>
                <c:pt idx="111">
                  <c:v>5.0544735137755783</c:v>
                </c:pt>
                <c:pt idx="112">
                  <c:v>5.1173053668473738</c:v>
                </c:pt>
                <c:pt idx="113">
                  <c:v>5.1801372199191693</c:v>
                </c:pt>
                <c:pt idx="114">
                  <c:v>5.2429690729909648</c:v>
                </c:pt>
                <c:pt idx="115">
                  <c:v>5.3058009260627621</c:v>
                </c:pt>
                <c:pt idx="116">
                  <c:v>5.3686327791345576</c:v>
                </c:pt>
                <c:pt idx="117">
                  <c:v>5.4314646322063531</c:v>
                </c:pt>
                <c:pt idx="118">
                  <c:v>5.4942964852781486</c:v>
                </c:pt>
                <c:pt idx="119">
                  <c:v>5.5571283383499441</c:v>
                </c:pt>
                <c:pt idx="120">
                  <c:v>5.6199601914217396</c:v>
                </c:pt>
                <c:pt idx="121">
                  <c:v>5.6827920444935369</c:v>
                </c:pt>
                <c:pt idx="122">
                  <c:v>5.7456238975653324</c:v>
                </c:pt>
                <c:pt idx="123">
                  <c:v>5.8084557506371279</c:v>
                </c:pt>
                <c:pt idx="124">
                  <c:v>5.8712876037089234</c:v>
                </c:pt>
                <c:pt idx="125">
                  <c:v>5.9341194567807189</c:v>
                </c:pt>
                <c:pt idx="126">
                  <c:v>5.9969513098525162</c:v>
                </c:pt>
              </c:numCache>
            </c:numRef>
          </c:xVal>
          <c:yVal>
            <c:numRef>
              <c:f>Sheet1!$C$2:$C$128</c:f>
              <c:numCache>
                <c:formatCode>General</c:formatCode>
                <c:ptCount val="127"/>
                <c:pt idx="0">
                  <c:v>-0.64278760968653925</c:v>
                </c:pt>
                <c:pt idx="1">
                  <c:v>-0.54170821028273963</c:v>
                </c:pt>
                <c:pt idx="2">
                  <c:v>-0.43208574880198236</c:v>
                </c:pt>
                <c:pt idx="3">
                  <c:v>-0.31564903694710233</c:v>
                </c:pt>
                <c:pt idx="4">
                  <c:v>-0.19423435121997212</c:v>
                </c:pt>
                <c:pt idx="5">
                  <c:v>-6.9756473744125275E-2</c:v>
                </c:pt>
                <c:pt idx="6">
                  <c:v>5.5821504993164003E-2</c:v>
                </c:pt>
                <c:pt idx="7">
                  <c:v>0.1805191452505599</c:v>
                </c:pt>
                <c:pt idx="8">
                  <c:v>0.30236989075044463</c:v>
                </c:pt>
                <c:pt idx="9">
                  <c:v>0.41945208244617693</c:v>
                </c:pt>
                <c:pt idx="10">
                  <c:v>0.5299192642332049</c:v>
                </c:pt>
                <c:pt idx="11">
                  <c:v>0.63202930266485102</c:v>
                </c:pt>
                <c:pt idx="12">
                  <c:v>0.72417186143746748</c:v>
                </c:pt>
                <c:pt idx="13">
                  <c:v>0.80489379735591415</c:v>
                </c:pt>
                <c:pt idx="14">
                  <c:v>0.87292207726980953</c:v>
                </c:pt>
                <c:pt idx="15">
                  <c:v>0.92718385456678731</c:v>
                </c:pt>
                <c:pt idx="16">
                  <c:v>0.96682338860445938</c:v>
                </c:pt>
                <c:pt idx="17">
                  <c:v>0.99121554025154179</c:v>
                </c:pt>
                <c:pt idx="18">
                  <c:v>0.99997563070539475</c:v>
                </c:pt>
                <c:pt idx="19">
                  <c:v>0.99296550810653694</c:v>
                </c:pt>
                <c:pt idx="20">
                  <c:v>0.97029572627599647</c:v>
                </c:pt>
                <c:pt idx="21">
                  <c:v>0.93232380121551217</c:v>
                </c:pt>
                <c:pt idx="22">
                  <c:v>0.87964857286661657</c:v>
                </c:pt>
                <c:pt idx="23">
                  <c:v>0.81310076104702789</c:v>
                </c:pt>
                <c:pt idx="24">
                  <c:v>0.73372986450287658</c:v>
                </c:pt>
                <c:pt idx="25">
                  <c:v>0.64278760968653936</c:v>
                </c:pt>
                <c:pt idx="26">
                  <c:v>0.54170821028273974</c:v>
                </c:pt>
                <c:pt idx="27">
                  <c:v>0.43208574880198247</c:v>
                </c:pt>
                <c:pt idx="28">
                  <c:v>0.31564903694710245</c:v>
                </c:pt>
                <c:pt idx="29">
                  <c:v>0.19423435121997182</c:v>
                </c:pt>
                <c:pt idx="30">
                  <c:v>6.9756473744125844E-2</c:v>
                </c:pt>
                <c:pt idx="31">
                  <c:v>-5.5821504993163434E-2</c:v>
                </c:pt>
                <c:pt idx="32">
                  <c:v>-0.18051914525056023</c:v>
                </c:pt>
                <c:pt idx="33">
                  <c:v>-0.3023698907504449</c:v>
                </c:pt>
                <c:pt idx="34">
                  <c:v>-0.41945208244617765</c:v>
                </c:pt>
                <c:pt idx="35">
                  <c:v>-0.5299192642332049</c:v>
                </c:pt>
                <c:pt idx="36">
                  <c:v>-0.63202930266485091</c:v>
                </c:pt>
                <c:pt idx="37">
                  <c:v>-0.7241718614374677</c:v>
                </c:pt>
                <c:pt idx="38">
                  <c:v>-0.80489379735591382</c:v>
                </c:pt>
                <c:pt idx="39">
                  <c:v>-0.87292207726980953</c:v>
                </c:pt>
                <c:pt idx="40">
                  <c:v>-0.92718385456678731</c:v>
                </c:pt>
                <c:pt idx="41">
                  <c:v>-0.96682338860445916</c:v>
                </c:pt>
                <c:pt idx="42">
                  <c:v>-0.99121554025154179</c:v>
                </c:pt>
                <c:pt idx="43">
                  <c:v>-0.99997563070539475</c:v>
                </c:pt>
                <c:pt idx="44">
                  <c:v>-0.99296550810653705</c:v>
                </c:pt>
                <c:pt idx="45">
                  <c:v>-0.97029572627599647</c:v>
                </c:pt>
                <c:pt idx="46">
                  <c:v>-0.9323238012155125</c:v>
                </c:pt>
                <c:pt idx="47">
                  <c:v>-0.87964857286661646</c:v>
                </c:pt>
                <c:pt idx="48">
                  <c:v>-0.813100761047028</c:v>
                </c:pt>
                <c:pt idx="49">
                  <c:v>-0.73372986450287658</c:v>
                </c:pt>
                <c:pt idx="50">
                  <c:v>-0.64278760968653947</c:v>
                </c:pt>
                <c:pt idx="51">
                  <c:v>-0.54170821028273985</c:v>
                </c:pt>
                <c:pt idx="52">
                  <c:v>-0.43208574880198214</c:v>
                </c:pt>
                <c:pt idx="53">
                  <c:v>-0.31564903694710217</c:v>
                </c:pt>
                <c:pt idx="54">
                  <c:v>-0.19423435121997237</c:v>
                </c:pt>
                <c:pt idx="55">
                  <c:v>-6.9756473744125524E-2</c:v>
                </c:pt>
                <c:pt idx="56">
                  <c:v>5.5821504993163761E-2</c:v>
                </c:pt>
                <c:pt idx="57">
                  <c:v>0.18051914525055923</c:v>
                </c:pt>
                <c:pt idx="58">
                  <c:v>0.30236989075044479</c:v>
                </c:pt>
                <c:pt idx="59">
                  <c:v>0.41945208244617671</c:v>
                </c:pt>
                <c:pt idx="60">
                  <c:v>0.52991926423320401</c:v>
                </c:pt>
                <c:pt idx="61">
                  <c:v>0.6320293026648508</c:v>
                </c:pt>
                <c:pt idx="62">
                  <c:v>0.72417186143746692</c:v>
                </c:pt>
                <c:pt idx="63">
                  <c:v>0.80489379735591426</c:v>
                </c:pt>
                <c:pt idx="64">
                  <c:v>0.87292207726980986</c:v>
                </c:pt>
                <c:pt idx="65">
                  <c:v>0.92718385456678731</c:v>
                </c:pt>
                <c:pt idx="66">
                  <c:v>0.9668233886044596</c:v>
                </c:pt>
                <c:pt idx="67">
                  <c:v>0.99121554025154168</c:v>
                </c:pt>
                <c:pt idx="68">
                  <c:v>0.99997563070539475</c:v>
                </c:pt>
                <c:pt idx="69">
                  <c:v>0.99296550810653694</c:v>
                </c:pt>
                <c:pt idx="70">
                  <c:v>0.97029572627599658</c:v>
                </c:pt>
                <c:pt idx="71">
                  <c:v>0.93232380121551195</c:v>
                </c:pt>
                <c:pt idx="72">
                  <c:v>0.87964857286661646</c:v>
                </c:pt>
                <c:pt idx="73">
                  <c:v>0.813100761047028</c:v>
                </c:pt>
                <c:pt idx="74">
                  <c:v>0.73372986450287614</c:v>
                </c:pt>
                <c:pt idx="75">
                  <c:v>0.64278760968653958</c:v>
                </c:pt>
                <c:pt idx="76">
                  <c:v>0.54170821028274074</c:v>
                </c:pt>
                <c:pt idx="77">
                  <c:v>0.43208574880198225</c:v>
                </c:pt>
                <c:pt idx="78">
                  <c:v>0.31564903694710311</c:v>
                </c:pt>
                <c:pt idx="79">
                  <c:v>0.19423435121997162</c:v>
                </c:pt>
                <c:pt idx="80">
                  <c:v>6.9756473744125636E-2</c:v>
                </c:pt>
                <c:pt idx="81">
                  <c:v>-5.5821504993162747E-2</c:v>
                </c:pt>
                <c:pt idx="82">
                  <c:v>-0.18051914525055823</c:v>
                </c:pt>
                <c:pt idx="83">
                  <c:v>-0.30236989075044551</c:v>
                </c:pt>
                <c:pt idx="84">
                  <c:v>-0.41945208244617743</c:v>
                </c:pt>
                <c:pt idx="85">
                  <c:v>-0.52991926423320468</c:v>
                </c:pt>
                <c:pt idx="86">
                  <c:v>-0.63202930266485002</c:v>
                </c:pt>
                <c:pt idx="87">
                  <c:v>-0.72417186143746626</c:v>
                </c:pt>
                <c:pt idx="88">
                  <c:v>-0.80489379735591371</c:v>
                </c:pt>
                <c:pt idx="89">
                  <c:v>-0.87292207726980986</c:v>
                </c:pt>
                <c:pt idx="90">
                  <c:v>-0.9271838545667872</c:v>
                </c:pt>
                <c:pt idx="91">
                  <c:v>-0.96682338860445916</c:v>
                </c:pt>
                <c:pt idx="92">
                  <c:v>-0.99121554025154146</c:v>
                </c:pt>
                <c:pt idx="93">
                  <c:v>-0.99997563070539475</c:v>
                </c:pt>
                <c:pt idx="94">
                  <c:v>-0.99296550810653694</c:v>
                </c:pt>
                <c:pt idx="95">
                  <c:v>-0.97029572627599636</c:v>
                </c:pt>
                <c:pt idx="96">
                  <c:v>-0.93232380121551228</c:v>
                </c:pt>
                <c:pt idx="97">
                  <c:v>-0.87964857286661691</c:v>
                </c:pt>
                <c:pt idx="98">
                  <c:v>-0.81310076104702866</c:v>
                </c:pt>
                <c:pt idx="99">
                  <c:v>-0.73372986450287558</c:v>
                </c:pt>
                <c:pt idx="100">
                  <c:v>-0.64278760968653903</c:v>
                </c:pt>
                <c:pt idx="101">
                  <c:v>-0.54170821028274008</c:v>
                </c:pt>
                <c:pt idx="102">
                  <c:v>-0.43208574880198319</c:v>
                </c:pt>
                <c:pt idx="103">
                  <c:v>-0.31564903694710406</c:v>
                </c:pt>
                <c:pt idx="104">
                  <c:v>-0.19423435121997087</c:v>
                </c:pt>
                <c:pt idx="105">
                  <c:v>-6.9756473744124872E-2</c:v>
                </c:pt>
                <c:pt idx="106">
                  <c:v>5.5821504993163511E-2</c:v>
                </c:pt>
                <c:pt idx="107">
                  <c:v>0.18051914525055898</c:v>
                </c:pt>
                <c:pt idx="108">
                  <c:v>0.30236989075044285</c:v>
                </c:pt>
                <c:pt idx="109">
                  <c:v>0.41945208244617488</c:v>
                </c:pt>
                <c:pt idx="110">
                  <c:v>0.52991926423320534</c:v>
                </c:pt>
                <c:pt idx="111">
                  <c:v>0.63202930266485058</c:v>
                </c:pt>
                <c:pt idx="112">
                  <c:v>0.72417186143746681</c:v>
                </c:pt>
                <c:pt idx="113">
                  <c:v>0.80489379735591304</c:v>
                </c:pt>
                <c:pt idx="114">
                  <c:v>0.87292207726980853</c:v>
                </c:pt>
                <c:pt idx="115">
                  <c:v>0.92718385456678754</c:v>
                </c:pt>
                <c:pt idx="116">
                  <c:v>0.96682338860445927</c:v>
                </c:pt>
                <c:pt idx="117">
                  <c:v>0.99121554025154157</c:v>
                </c:pt>
                <c:pt idx="118">
                  <c:v>0.99997563070539475</c:v>
                </c:pt>
                <c:pt idx="119">
                  <c:v>0.99296550810653728</c:v>
                </c:pt>
                <c:pt idx="120">
                  <c:v>0.97029572627599725</c:v>
                </c:pt>
                <c:pt idx="121">
                  <c:v>0.93232380121551228</c:v>
                </c:pt>
                <c:pt idx="122">
                  <c:v>0.87964857286661702</c:v>
                </c:pt>
                <c:pt idx="123">
                  <c:v>0.81310076104702866</c:v>
                </c:pt>
                <c:pt idx="124">
                  <c:v>0.73372986450287803</c:v>
                </c:pt>
                <c:pt idx="125">
                  <c:v>0.64278760968654181</c:v>
                </c:pt>
                <c:pt idx="126">
                  <c:v>0.54170821028274019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BFDB-487A-B5D3-286B284B62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7070360"/>
        <c:axId val="227070752"/>
      </c:scatterChart>
      <c:valAx>
        <c:axId val="227070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>
            <a:solidFill>
              <a:schemeClr val="tx1"/>
            </a:solidFill>
            <a:tailEnd type="triangle" w="med" len="lg"/>
          </a:ln>
        </c:spPr>
        <c:crossAx val="227070752"/>
        <c:crossesAt val="0"/>
        <c:crossBetween val="midCat"/>
        <c:majorUnit val="0.1"/>
        <c:minorUnit val="0.1"/>
      </c:valAx>
      <c:valAx>
        <c:axId val="227070752"/>
        <c:scaling>
          <c:orientation val="minMax"/>
          <c:max val="4"/>
          <c:min val="-3.5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noFill/>
            <a:tailEnd type="triangle" w="med" len="lg"/>
          </a:ln>
        </c:spPr>
        <c:crossAx val="227070360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221422880950032E-2"/>
          <c:y val="3.3092476904275595E-2"/>
          <c:w val="0.95416666666666672"/>
          <c:h val="0.93125000000000002"/>
        </c:manualLayout>
      </c:layout>
      <c:scatterChart>
        <c:scatterStyle val="smooth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Y-Values</c:v>
                </c:pt>
              </c:strCache>
            </c:strRef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xVal>
            <c:numRef>
              <c:f>Sheet1!$A$2:$A$128</c:f>
              <c:numCache>
                <c:formatCode>General</c:formatCode>
                <c:ptCount val="127"/>
                <c:pt idx="0">
                  <c:v>-1.9198621771937625</c:v>
                </c:pt>
                <c:pt idx="1">
                  <c:v>-1.8570303241219666</c:v>
                </c:pt>
                <c:pt idx="2">
                  <c:v>-1.7941984710501708</c:v>
                </c:pt>
                <c:pt idx="3">
                  <c:v>-1.7313666179783749</c:v>
                </c:pt>
                <c:pt idx="4">
                  <c:v>-1.6685347649065791</c:v>
                </c:pt>
                <c:pt idx="5">
                  <c:v>-1.6057029118347832</c:v>
                </c:pt>
                <c:pt idx="6">
                  <c:v>-1.5428710587629872</c:v>
                </c:pt>
                <c:pt idx="7">
                  <c:v>-1.4800392056911915</c:v>
                </c:pt>
                <c:pt idx="8">
                  <c:v>-1.4172073526193956</c:v>
                </c:pt>
                <c:pt idx="9">
                  <c:v>-1.3543754995475998</c:v>
                </c:pt>
                <c:pt idx="10">
                  <c:v>-1.2915436464758039</c:v>
                </c:pt>
                <c:pt idx="11">
                  <c:v>-1.2287117934040079</c:v>
                </c:pt>
                <c:pt idx="12">
                  <c:v>-1.1658799403322122</c:v>
                </c:pt>
                <c:pt idx="13">
                  <c:v>-1.1030480872604163</c:v>
                </c:pt>
                <c:pt idx="14">
                  <c:v>-1.0402162341886205</c:v>
                </c:pt>
                <c:pt idx="15">
                  <c:v>-0.97738438111682469</c:v>
                </c:pt>
                <c:pt idx="16">
                  <c:v>-0.91455252804502862</c:v>
                </c:pt>
                <c:pt idx="17">
                  <c:v>-0.85172067497323267</c:v>
                </c:pt>
                <c:pt idx="18">
                  <c:v>-0.78888882190143694</c:v>
                </c:pt>
                <c:pt idx="19">
                  <c:v>-0.72605696882964121</c:v>
                </c:pt>
                <c:pt idx="20">
                  <c:v>-0.66322511575784526</c:v>
                </c:pt>
                <c:pt idx="21">
                  <c:v>-0.60039326268604931</c:v>
                </c:pt>
                <c:pt idx="22">
                  <c:v>-0.53756140961425358</c:v>
                </c:pt>
                <c:pt idx="23">
                  <c:v>-0.47472955654245785</c:v>
                </c:pt>
                <c:pt idx="24">
                  <c:v>-0.4118977034706619</c:v>
                </c:pt>
                <c:pt idx="25">
                  <c:v>-0.34906585039886595</c:v>
                </c:pt>
                <c:pt idx="26">
                  <c:v>-0.28623399732707</c:v>
                </c:pt>
                <c:pt idx="27">
                  <c:v>-0.22340214425527427</c:v>
                </c:pt>
                <c:pt idx="28">
                  <c:v>-0.16057029118347832</c:v>
                </c:pt>
                <c:pt idx="29">
                  <c:v>-9.7738438111682369E-2</c:v>
                </c:pt>
                <c:pt idx="30">
                  <c:v>-3.4906585039886862E-2</c:v>
                </c:pt>
                <c:pt idx="31">
                  <c:v>2.792526803190909E-2</c:v>
                </c:pt>
                <c:pt idx="32">
                  <c:v>9.0757121103705263E-2</c:v>
                </c:pt>
                <c:pt idx="33">
                  <c:v>0.15358897417550121</c:v>
                </c:pt>
                <c:pt idx="34">
                  <c:v>0.21642082724729717</c:v>
                </c:pt>
                <c:pt idx="35">
                  <c:v>0.27925268031909267</c:v>
                </c:pt>
                <c:pt idx="36">
                  <c:v>0.34208453339088862</c:v>
                </c:pt>
                <c:pt idx="37">
                  <c:v>0.40491638646268457</c:v>
                </c:pt>
                <c:pt idx="38">
                  <c:v>0.46774823953448008</c:v>
                </c:pt>
                <c:pt idx="39">
                  <c:v>0.53058009260627603</c:v>
                </c:pt>
                <c:pt idx="40">
                  <c:v>0.59341194567807198</c:v>
                </c:pt>
                <c:pt idx="41">
                  <c:v>0.65624379874986749</c:v>
                </c:pt>
                <c:pt idx="42">
                  <c:v>0.71907565182166389</c:v>
                </c:pt>
                <c:pt idx="43">
                  <c:v>0.78190750489345939</c:v>
                </c:pt>
                <c:pt idx="44">
                  <c:v>0.84473935796525534</c:v>
                </c:pt>
                <c:pt idx="45">
                  <c:v>0.9075712110370513</c:v>
                </c:pt>
                <c:pt idx="46">
                  <c:v>0.9704030641088468</c:v>
                </c:pt>
                <c:pt idx="47">
                  <c:v>1.0332349171806432</c:v>
                </c:pt>
                <c:pt idx="48">
                  <c:v>1.0960667702524387</c:v>
                </c:pt>
                <c:pt idx="49">
                  <c:v>1.1588986233242347</c:v>
                </c:pt>
                <c:pt idx="50">
                  <c:v>1.2217304763960306</c:v>
                </c:pt>
                <c:pt idx="51">
                  <c:v>1.2845623294678266</c:v>
                </c:pt>
                <c:pt idx="52">
                  <c:v>1.3473941825396225</c:v>
                </c:pt>
                <c:pt idx="53">
                  <c:v>1.4102260356114185</c:v>
                </c:pt>
                <c:pt idx="54">
                  <c:v>1.473057888683214</c:v>
                </c:pt>
                <c:pt idx="55">
                  <c:v>1.5358897417550099</c:v>
                </c:pt>
                <c:pt idx="56">
                  <c:v>1.5987215948268059</c:v>
                </c:pt>
                <c:pt idx="57">
                  <c:v>1.6615534478986014</c:v>
                </c:pt>
                <c:pt idx="58">
                  <c:v>1.7243853009703978</c:v>
                </c:pt>
                <c:pt idx="59">
                  <c:v>1.7872171540421933</c:v>
                </c:pt>
                <c:pt idx="60">
                  <c:v>1.8500490071139888</c:v>
                </c:pt>
                <c:pt idx="61">
                  <c:v>1.9128808601857852</c:v>
                </c:pt>
                <c:pt idx="62">
                  <c:v>1.9757127132575807</c:v>
                </c:pt>
                <c:pt idx="63">
                  <c:v>2.0385445663293771</c:v>
                </c:pt>
                <c:pt idx="64">
                  <c:v>2.101376419401173</c:v>
                </c:pt>
                <c:pt idx="65">
                  <c:v>2.1642082724729685</c:v>
                </c:pt>
                <c:pt idx="66">
                  <c:v>2.2270401255447649</c:v>
                </c:pt>
                <c:pt idx="67">
                  <c:v>2.2898719786165604</c:v>
                </c:pt>
                <c:pt idx="68">
                  <c:v>2.3527038316883568</c:v>
                </c:pt>
                <c:pt idx="69">
                  <c:v>2.4155356847601523</c:v>
                </c:pt>
                <c:pt idx="70">
                  <c:v>2.4783675378319479</c:v>
                </c:pt>
                <c:pt idx="71">
                  <c:v>2.5411993909037442</c:v>
                </c:pt>
                <c:pt idx="72">
                  <c:v>2.6040312439755398</c:v>
                </c:pt>
                <c:pt idx="73">
                  <c:v>2.6668630970473353</c:v>
                </c:pt>
                <c:pt idx="74">
                  <c:v>2.7296949501191317</c:v>
                </c:pt>
                <c:pt idx="75">
                  <c:v>2.7925268031909272</c:v>
                </c:pt>
                <c:pt idx="76">
                  <c:v>2.8553586562627227</c:v>
                </c:pt>
                <c:pt idx="77">
                  <c:v>2.9181905093345191</c:v>
                </c:pt>
                <c:pt idx="78">
                  <c:v>2.9810223624063146</c:v>
                </c:pt>
                <c:pt idx="79">
                  <c:v>3.043854215478111</c:v>
                </c:pt>
                <c:pt idx="80">
                  <c:v>3.1066860685499065</c:v>
                </c:pt>
                <c:pt idx="81">
                  <c:v>3.169517921621702</c:v>
                </c:pt>
                <c:pt idx="82">
                  <c:v>3.2323497746934975</c:v>
                </c:pt>
                <c:pt idx="83">
                  <c:v>3.2951816277652948</c:v>
                </c:pt>
                <c:pt idx="84">
                  <c:v>3.3580134808370903</c:v>
                </c:pt>
                <c:pt idx="85">
                  <c:v>3.4208453339088858</c:v>
                </c:pt>
                <c:pt idx="86">
                  <c:v>3.4836771869806813</c:v>
                </c:pt>
                <c:pt idx="87">
                  <c:v>3.5465090400524768</c:v>
                </c:pt>
                <c:pt idx="88">
                  <c:v>3.6093408931242732</c:v>
                </c:pt>
                <c:pt idx="89">
                  <c:v>3.6721727461960696</c:v>
                </c:pt>
                <c:pt idx="90">
                  <c:v>3.7350045992678651</c:v>
                </c:pt>
                <c:pt idx="91">
                  <c:v>3.7978364523396606</c:v>
                </c:pt>
                <c:pt idx="92">
                  <c:v>3.8606683054114561</c:v>
                </c:pt>
                <c:pt idx="93">
                  <c:v>3.9235001584832525</c:v>
                </c:pt>
                <c:pt idx="94">
                  <c:v>3.9863320115550489</c:v>
                </c:pt>
                <c:pt idx="95">
                  <c:v>4.0491638646268449</c:v>
                </c:pt>
                <c:pt idx="96">
                  <c:v>4.1119957176986404</c:v>
                </c:pt>
                <c:pt idx="97">
                  <c:v>4.1748275707704359</c:v>
                </c:pt>
                <c:pt idx="98">
                  <c:v>4.2376594238422314</c:v>
                </c:pt>
                <c:pt idx="99">
                  <c:v>4.3004912769140287</c:v>
                </c:pt>
                <c:pt idx="100">
                  <c:v>4.3633231299858242</c:v>
                </c:pt>
                <c:pt idx="101">
                  <c:v>4.4261549830576197</c:v>
                </c:pt>
                <c:pt idx="102">
                  <c:v>4.4889868361294152</c:v>
                </c:pt>
                <c:pt idx="103">
                  <c:v>4.5518186892012107</c:v>
                </c:pt>
                <c:pt idx="104">
                  <c:v>4.614650542273008</c:v>
                </c:pt>
                <c:pt idx="105">
                  <c:v>4.6774823953448035</c:v>
                </c:pt>
                <c:pt idx="106">
                  <c:v>4.740314248416599</c:v>
                </c:pt>
                <c:pt idx="107">
                  <c:v>4.8031461014883945</c:v>
                </c:pt>
                <c:pt idx="108">
                  <c:v>4.86597795456019</c:v>
                </c:pt>
                <c:pt idx="109">
                  <c:v>4.9288098076319855</c:v>
                </c:pt>
                <c:pt idx="110">
                  <c:v>4.9916416607037828</c:v>
                </c:pt>
                <c:pt idx="111">
                  <c:v>5.0544735137755783</c:v>
                </c:pt>
                <c:pt idx="112">
                  <c:v>5.1173053668473738</c:v>
                </c:pt>
                <c:pt idx="113">
                  <c:v>5.1801372199191693</c:v>
                </c:pt>
                <c:pt idx="114">
                  <c:v>5.2429690729909648</c:v>
                </c:pt>
                <c:pt idx="115">
                  <c:v>5.3058009260627621</c:v>
                </c:pt>
                <c:pt idx="116">
                  <c:v>5.3686327791345576</c:v>
                </c:pt>
                <c:pt idx="117">
                  <c:v>5.4314646322063531</c:v>
                </c:pt>
                <c:pt idx="118">
                  <c:v>5.4942964852781486</c:v>
                </c:pt>
                <c:pt idx="119">
                  <c:v>5.5571283383499441</c:v>
                </c:pt>
                <c:pt idx="120">
                  <c:v>5.6199601914217396</c:v>
                </c:pt>
                <c:pt idx="121">
                  <c:v>5.6827920444935369</c:v>
                </c:pt>
                <c:pt idx="122">
                  <c:v>5.7456238975653324</c:v>
                </c:pt>
                <c:pt idx="123">
                  <c:v>5.8084557506371279</c:v>
                </c:pt>
                <c:pt idx="124">
                  <c:v>5.8712876037089234</c:v>
                </c:pt>
                <c:pt idx="125">
                  <c:v>5.9341194567807189</c:v>
                </c:pt>
                <c:pt idx="126">
                  <c:v>5.9969513098525162</c:v>
                </c:pt>
              </c:numCache>
            </c:numRef>
          </c:xVal>
          <c:yVal>
            <c:numRef>
              <c:f>Sheet1!$B$2:$B$128</c:f>
              <c:numCache>
                <c:formatCode>General</c:formatCode>
                <c:ptCount val="127"/>
                <c:pt idx="0">
                  <c:v>-2.2981333293569346</c:v>
                </c:pt>
                <c:pt idx="1">
                  <c:v>-2.1725155843124027</c:v>
                </c:pt>
                <c:pt idx="2">
                  <c:v>-2.0383239127845498</c:v>
                </c:pt>
                <c:pt idx="3">
                  <c:v>-1.8960879079945527</c:v>
                </c:pt>
                <c:pt idx="4">
                  <c:v>-1.7463689104718685</c:v>
                </c:pt>
                <c:pt idx="5">
                  <c:v>-1.5897577926996149</c:v>
                </c:pt>
                <c:pt idx="6">
                  <c:v>-1.4268726272108259</c:v>
                </c:pt>
                <c:pt idx="7">
                  <c:v>-1.2583562473385319</c:v>
                </c:pt>
                <c:pt idx="8">
                  <c:v>-1.0848737102462771</c:v>
                </c:pt>
                <c:pt idx="9">
                  <c:v>-0.9071096722513341</c:v>
                </c:pt>
                <c:pt idx="10">
                  <c:v>-0.72576568679900355</c:v>
                </c:pt>
                <c:pt idx="11">
                  <c:v>-0.54155743575168003</c:v>
                </c:pt>
                <c:pt idx="12">
                  <c:v>-0.35521190491950327</c:v>
                </c:pt>
                <c:pt idx="13">
                  <c:v>-0.16746451497949164</c:v>
                </c:pt>
                <c:pt idx="14">
                  <c:v>2.0943780893884021E-2</c:v>
                </c:pt>
                <c:pt idx="15">
                  <c:v>0.20926942123237519</c:v>
                </c:pt>
                <c:pt idx="16">
                  <c:v>0.3967691707713672</c:v>
                </c:pt>
                <c:pt idx="17">
                  <c:v>0.58270305365991604</c:v>
                </c:pt>
                <c:pt idx="18">
                  <c:v>0.76633727380737127</c:v>
                </c:pt>
                <c:pt idx="19">
                  <c:v>0.94694711084130678</c:v>
                </c:pt>
                <c:pt idx="20">
                  <c:v>1.1238197802477357</c:v>
                </c:pt>
                <c:pt idx="21">
                  <c:v>1.2962572464059468</c:v>
                </c:pt>
                <c:pt idx="22">
                  <c:v>1.4635789774161976</c:v>
                </c:pt>
                <c:pt idx="23">
                  <c:v>1.625124630848219</c:v>
                </c:pt>
                <c:pt idx="24">
                  <c:v>1.7802566598111036</c:v>
                </c:pt>
                <c:pt idx="25">
                  <c:v>1.9283628290596178</c:v>
                </c:pt>
                <c:pt idx="26">
                  <c:v>2.068858631207009</c:v>
                </c:pt>
                <c:pt idx="27">
                  <c:v>2.2011895935086288</c:v>
                </c:pt>
                <c:pt idx="28">
                  <c:v>2.3248334661125387</c:v>
                </c:pt>
                <c:pt idx="29">
                  <c:v>2.4393022831410831</c:v>
                </c:pt>
                <c:pt idx="30">
                  <c:v>2.5441442884692771</c:v>
                </c:pt>
                <c:pt idx="31">
                  <c:v>2.6389457185998491</c:v>
                </c:pt>
                <c:pt idx="32">
                  <c:v>2.7233324355987261</c:v>
                </c:pt>
                <c:pt idx="33">
                  <c:v>2.7969714036465367</c:v>
                </c:pt>
                <c:pt idx="34">
                  <c:v>2.8595720033788412</c:v>
                </c:pt>
                <c:pt idx="35">
                  <c:v>2.9108871788279895</c:v>
                </c:pt>
                <c:pt idx="36">
                  <c:v>2.9507144124401576</c:v>
                </c:pt>
                <c:pt idx="37">
                  <c:v>2.9788965243196106</c:v>
                </c:pt>
                <c:pt idx="38">
                  <c:v>2.9953222925459428</c:v>
                </c:pt>
                <c:pt idx="39">
                  <c:v>2.9999268921161844</c:v>
                </c:pt>
                <c:pt idx="40">
                  <c:v>2.9926921507794728</c:v>
                </c:pt>
                <c:pt idx="41">
                  <c:v>2.9736466207546255</c:v>
                </c:pt>
                <c:pt idx="42">
                  <c:v>2.9428654660475746</c:v>
                </c:pt>
                <c:pt idx="43">
                  <c:v>2.9004701658133785</c:v>
                </c:pt>
                <c:pt idx="44">
                  <c:v>2.8466280349334898</c:v>
                </c:pt>
                <c:pt idx="45">
                  <c:v>2.7815515637003623</c:v>
                </c:pt>
                <c:pt idx="46">
                  <c:v>2.7054975792153417</c:v>
                </c:pt>
                <c:pt idx="47">
                  <c:v>2.6187662318094285</c:v>
                </c:pt>
                <c:pt idx="48">
                  <c:v>2.5216998104870529</c:v>
                </c:pt>
                <c:pt idx="49">
                  <c:v>2.4146813920677435</c:v>
                </c:pt>
                <c:pt idx="50">
                  <c:v>2.2981333293569342</c:v>
                </c:pt>
                <c:pt idx="51">
                  <c:v>2.1725155843124031</c:v>
                </c:pt>
                <c:pt idx="52">
                  <c:v>2.0383239127845494</c:v>
                </c:pt>
                <c:pt idx="53">
                  <c:v>1.896087907994553</c:v>
                </c:pt>
                <c:pt idx="54">
                  <c:v>1.7463689104718696</c:v>
                </c:pt>
                <c:pt idx="55">
                  <c:v>1.5897577926996147</c:v>
                </c:pt>
                <c:pt idx="56">
                  <c:v>1.4268726272108265</c:v>
                </c:pt>
                <c:pt idx="57">
                  <c:v>1.2583562473385332</c:v>
                </c:pt>
                <c:pt idx="58">
                  <c:v>1.0848737102462773</c:v>
                </c:pt>
                <c:pt idx="59">
                  <c:v>0.90710967225133499</c:v>
                </c:pt>
                <c:pt idx="60">
                  <c:v>0.72576568679900577</c:v>
                </c:pt>
                <c:pt idx="61">
                  <c:v>0.54155743575168103</c:v>
                </c:pt>
                <c:pt idx="62">
                  <c:v>0.35521190491950499</c:v>
                </c:pt>
                <c:pt idx="63">
                  <c:v>0.167464514979492</c:v>
                </c:pt>
                <c:pt idx="64">
                  <c:v>-2.0943780893885652E-2</c:v>
                </c:pt>
                <c:pt idx="65">
                  <c:v>-0.20926942123237582</c:v>
                </c:pt>
                <c:pt idx="66">
                  <c:v>-0.39676917077136881</c:v>
                </c:pt>
                <c:pt idx="67">
                  <c:v>-0.58270305365991637</c:v>
                </c:pt>
                <c:pt idx="68">
                  <c:v>-0.76633727380737371</c:v>
                </c:pt>
                <c:pt idx="69">
                  <c:v>-0.94694711084130834</c:v>
                </c:pt>
                <c:pt idx="70">
                  <c:v>-1.1238197802477361</c:v>
                </c:pt>
                <c:pt idx="71">
                  <c:v>-1.2962572464059483</c:v>
                </c:pt>
                <c:pt idx="72">
                  <c:v>-1.4635789774161985</c:v>
                </c:pt>
                <c:pt idx="73">
                  <c:v>-1.625124630848219</c:v>
                </c:pt>
                <c:pt idx="74">
                  <c:v>-1.7802566598111049</c:v>
                </c:pt>
                <c:pt idx="75">
                  <c:v>-1.9283628290596178</c:v>
                </c:pt>
                <c:pt idx="76">
                  <c:v>-2.0688586312070085</c:v>
                </c:pt>
                <c:pt idx="77">
                  <c:v>-2.2011895935086292</c:v>
                </c:pt>
                <c:pt idx="78">
                  <c:v>-2.3248334661125383</c:v>
                </c:pt>
                <c:pt idx="79">
                  <c:v>-2.4393022831410835</c:v>
                </c:pt>
                <c:pt idx="80">
                  <c:v>-2.544144288469278</c:v>
                </c:pt>
                <c:pt idx="81">
                  <c:v>-2.6389457185998491</c:v>
                </c:pt>
                <c:pt idx="82">
                  <c:v>-2.7233324355987252</c:v>
                </c:pt>
                <c:pt idx="83">
                  <c:v>-2.7969714036465372</c:v>
                </c:pt>
                <c:pt idx="84">
                  <c:v>-2.8595720033788412</c:v>
                </c:pt>
                <c:pt idx="85">
                  <c:v>-2.9108871788279895</c:v>
                </c:pt>
                <c:pt idx="86">
                  <c:v>-2.9507144124401572</c:v>
                </c:pt>
                <c:pt idx="87">
                  <c:v>-2.9788965243196106</c:v>
                </c:pt>
                <c:pt idx="88">
                  <c:v>-2.9953222925459428</c:v>
                </c:pt>
                <c:pt idx="89">
                  <c:v>-2.9999268921161844</c:v>
                </c:pt>
                <c:pt idx="90">
                  <c:v>-2.9926921507794728</c:v>
                </c:pt>
                <c:pt idx="91">
                  <c:v>-2.9736466207546255</c:v>
                </c:pt>
                <c:pt idx="92">
                  <c:v>-2.942865466047575</c:v>
                </c:pt>
                <c:pt idx="93">
                  <c:v>-2.9004701658133785</c:v>
                </c:pt>
                <c:pt idx="94">
                  <c:v>-2.8466280349334894</c:v>
                </c:pt>
                <c:pt idx="95">
                  <c:v>-2.7815515637003623</c:v>
                </c:pt>
                <c:pt idx="96">
                  <c:v>-2.7054975792153422</c:v>
                </c:pt>
                <c:pt idx="97">
                  <c:v>-2.6187662318094302</c:v>
                </c:pt>
                <c:pt idx="98">
                  <c:v>-2.5216998104870547</c:v>
                </c:pt>
                <c:pt idx="99">
                  <c:v>-2.4146813920677417</c:v>
                </c:pt>
                <c:pt idx="100">
                  <c:v>-2.2981333293569346</c:v>
                </c:pt>
                <c:pt idx="101">
                  <c:v>-2.1725155843124035</c:v>
                </c:pt>
                <c:pt idx="102">
                  <c:v>-2.0383239127845516</c:v>
                </c:pt>
                <c:pt idx="103">
                  <c:v>-1.8960879079945554</c:v>
                </c:pt>
                <c:pt idx="104">
                  <c:v>-1.7463689104718676</c:v>
                </c:pt>
                <c:pt idx="105">
                  <c:v>-1.5897577926996149</c:v>
                </c:pt>
                <c:pt idx="106">
                  <c:v>-1.426872627210827</c:v>
                </c:pt>
                <c:pt idx="107">
                  <c:v>-1.2583562473385337</c:v>
                </c:pt>
                <c:pt idx="108">
                  <c:v>-1.0848737102462802</c:v>
                </c:pt>
                <c:pt idx="109">
                  <c:v>-0.90710967225133809</c:v>
                </c:pt>
                <c:pt idx="110">
                  <c:v>-0.72576568679900366</c:v>
                </c:pt>
                <c:pt idx="111">
                  <c:v>-0.54155743575168147</c:v>
                </c:pt>
                <c:pt idx="112">
                  <c:v>-0.35521190491950538</c:v>
                </c:pt>
                <c:pt idx="113">
                  <c:v>-0.16746451497949502</c:v>
                </c:pt>
                <c:pt idx="114">
                  <c:v>2.0943780893879955E-2</c:v>
                </c:pt>
                <c:pt idx="115">
                  <c:v>0.20926942123237546</c:v>
                </c:pt>
                <c:pt idx="116">
                  <c:v>0.39676917077136581</c:v>
                </c:pt>
                <c:pt idx="117">
                  <c:v>0.58270305365991337</c:v>
                </c:pt>
                <c:pt idx="118">
                  <c:v>0.76633727380736816</c:v>
                </c:pt>
                <c:pt idx="119">
                  <c:v>0.94694711084130279</c:v>
                </c:pt>
                <c:pt idx="120">
                  <c:v>1.1238197802477308</c:v>
                </c:pt>
                <c:pt idx="121">
                  <c:v>1.2962572464059454</c:v>
                </c:pt>
                <c:pt idx="122">
                  <c:v>1.4635789774161958</c:v>
                </c:pt>
                <c:pt idx="123">
                  <c:v>1.6251246308482166</c:v>
                </c:pt>
                <c:pt idx="124">
                  <c:v>1.7802566598111005</c:v>
                </c:pt>
                <c:pt idx="125">
                  <c:v>1.9283628290596133</c:v>
                </c:pt>
                <c:pt idx="126">
                  <c:v>2.0688586312070081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845C-4CE7-B03C-B512F6FF55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7070360"/>
        <c:axId val="227070752"/>
      </c:scatterChart>
      <c:valAx>
        <c:axId val="227070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227070752"/>
        <c:crossesAt val="0"/>
        <c:crossBetween val="midCat"/>
        <c:majorUnit val="0.1"/>
        <c:minorUnit val="0.1"/>
      </c:valAx>
      <c:valAx>
        <c:axId val="227070752"/>
        <c:scaling>
          <c:orientation val="minMax"/>
          <c:max val="4"/>
          <c:min val="-3.5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 w="12700">
            <a:noFill/>
            <a:tailEnd type="triangle" w="med" len="lg"/>
          </a:ln>
        </c:spPr>
        <c:crossAx val="227070360"/>
        <c:crossesAt val="0"/>
        <c:crossBetween val="midCat"/>
        <c:majorUnit val="0.1"/>
        <c:minorUnit val="0.1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11" Type="http://schemas.openxmlformats.org/officeDocument/2006/relationships/image" Target="../media/image29.wmf"/><Relationship Id="rId5" Type="http://schemas.openxmlformats.org/officeDocument/2006/relationships/image" Target="../media/image23.wmf"/><Relationship Id="rId10" Type="http://schemas.openxmlformats.org/officeDocument/2006/relationships/image" Target="../media/image28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16.wmf"/><Relationship Id="rId4" Type="http://schemas.openxmlformats.org/officeDocument/2006/relationships/image" Target="../media/image3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9336D-B4C6-4DBC-A5BD-CD6EC9E89ABF}" type="datetimeFigureOut">
              <a:rPr lang="fr-CH" smtClean="0"/>
              <a:t>05.12.2025</a:t>
            </a:fld>
            <a:endParaRPr lang="fr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7DB4-5AB1-4981-8F52-EB206AF58126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9216124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CD0A560A-6C45-4519-8A0C-0BB6361FCA5C}" type="slidenum">
              <a:rPr lang="en-US" smtClean="0">
                <a:latin typeface="Arial" charset="0"/>
              </a:rPr>
              <a:pPr eaLnBrk="1" hangingPunct="1"/>
              <a:t>3</a:t>
            </a:fld>
            <a:endParaRPr lang="en-US">
              <a:latin typeface="Arial" charset="0"/>
            </a:endParaRPr>
          </a:p>
        </p:txBody>
      </p:sp>
      <p:sp>
        <p:nvSpPr>
          <p:cNvPr id="189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017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5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378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7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324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8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398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9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2738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40EE803B-4937-4A25-8BF9-6CFB1DD97DF4}" type="slidenum">
              <a:rPr lang="en-US" smtClean="0">
                <a:latin typeface="Arial" charset="0"/>
              </a:rPr>
              <a:pPr eaLnBrk="1" hangingPunct="1"/>
              <a:t>11</a:t>
            </a:fld>
            <a:endParaRPr lang="en-US">
              <a:latin typeface="Arial" charset="0"/>
            </a:endParaRPr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174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E1120-8C12-4499-A7E5-5601C5344089}" type="datetime1">
              <a:rPr lang="fr-CH" smtClean="0"/>
              <a:t>05.12.2025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92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36C7-66AF-484A-B50E-D4A5F51331CB}" type="datetime1">
              <a:rPr lang="fr-CH" smtClean="0"/>
              <a:t>05.12.2025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53422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ith page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32D96342-840F-4FB6-BA1B-1ED22BB63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8549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203739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6DFB1-142C-4D7A-9C77-C24522016C14}" type="datetime1">
              <a:rPr lang="fr-CH" smtClean="0"/>
              <a:t>05.12.2025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86600" y="648549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A735C90-C00B-4627-AE3D-D019B942ACBB}" type="slidenum">
              <a:rPr lang="fr-CH" smtClean="0"/>
              <a:pPr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84589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8" r:id="rId2"/>
    <p:sldLayoutId id="2147483724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.w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5" Type="http://schemas.openxmlformats.org/officeDocument/2006/relationships/image" Target="../media/image1.wmf"/><Relationship Id="rId15" Type="http://schemas.openxmlformats.org/officeDocument/2006/relationships/image" Target="../media/image6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Relationship Id="rId1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13" Type="http://schemas.openxmlformats.org/officeDocument/2006/relationships/image" Target="../media/image11.wmf"/><Relationship Id="rId18" Type="http://schemas.openxmlformats.org/officeDocument/2006/relationships/oleObject" Target="../embeddings/oleObject14.bin"/><Relationship Id="rId26" Type="http://schemas.openxmlformats.org/officeDocument/2006/relationships/image" Target="../media/image17.wmf"/><Relationship Id="rId3" Type="http://schemas.openxmlformats.org/officeDocument/2006/relationships/notesSlide" Target="../notesSlides/notesSlide4.xml"/><Relationship Id="rId21" Type="http://schemas.openxmlformats.org/officeDocument/2006/relationships/oleObject" Target="../embeddings/oleObject16.bin"/><Relationship Id="rId7" Type="http://schemas.openxmlformats.org/officeDocument/2006/relationships/image" Target="../media/image8.wmf"/><Relationship Id="rId12" Type="http://schemas.openxmlformats.org/officeDocument/2006/relationships/oleObject" Target="../embeddings/oleObject11.bin"/><Relationship Id="rId17" Type="http://schemas.openxmlformats.org/officeDocument/2006/relationships/image" Target="../media/image13.wmf"/><Relationship Id="rId25" Type="http://schemas.openxmlformats.org/officeDocument/2006/relationships/oleObject" Target="../embeddings/oleObject18.bin"/><Relationship Id="rId2" Type="http://schemas.openxmlformats.org/officeDocument/2006/relationships/slideLayout" Target="../slideLayouts/slideLayout3.xml"/><Relationship Id="rId16" Type="http://schemas.openxmlformats.org/officeDocument/2006/relationships/oleObject" Target="../embeddings/oleObject13.bin"/><Relationship Id="rId20" Type="http://schemas.openxmlformats.org/officeDocument/2006/relationships/oleObject" Target="../embeddings/oleObject15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0.wmf"/><Relationship Id="rId24" Type="http://schemas.openxmlformats.org/officeDocument/2006/relationships/image" Target="../media/image16.wmf"/><Relationship Id="rId5" Type="http://schemas.openxmlformats.org/officeDocument/2006/relationships/image" Target="../media/image7.wmf"/><Relationship Id="rId15" Type="http://schemas.openxmlformats.org/officeDocument/2006/relationships/image" Target="../media/image12.wmf"/><Relationship Id="rId23" Type="http://schemas.openxmlformats.org/officeDocument/2006/relationships/oleObject" Target="../embeddings/oleObject17.bin"/><Relationship Id="rId28" Type="http://schemas.openxmlformats.org/officeDocument/2006/relationships/image" Target="../media/image18.wmf"/><Relationship Id="rId10" Type="http://schemas.openxmlformats.org/officeDocument/2006/relationships/oleObject" Target="../embeddings/oleObject10.bin"/><Relationship Id="rId19" Type="http://schemas.openxmlformats.org/officeDocument/2006/relationships/image" Target="../media/image14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9.wmf"/><Relationship Id="rId14" Type="http://schemas.openxmlformats.org/officeDocument/2006/relationships/oleObject" Target="../embeddings/oleObject12.bin"/><Relationship Id="rId22" Type="http://schemas.openxmlformats.org/officeDocument/2006/relationships/image" Target="../media/image15.wmf"/><Relationship Id="rId27" Type="http://schemas.openxmlformats.org/officeDocument/2006/relationships/oleObject" Target="../embeddings/oleObject19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2.wmf"/><Relationship Id="rId18" Type="http://schemas.openxmlformats.org/officeDocument/2006/relationships/oleObject" Target="../embeddings/oleObject26.bin"/><Relationship Id="rId26" Type="http://schemas.openxmlformats.org/officeDocument/2006/relationships/image" Target="../media/image28.wmf"/><Relationship Id="rId3" Type="http://schemas.openxmlformats.org/officeDocument/2006/relationships/notesSlide" Target="../notesSlides/notesSlide5.xml"/><Relationship Id="rId21" Type="http://schemas.openxmlformats.org/officeDocument/2006/relationships/oleObject" Target="../embeddings/oleObject27.bin"/><Relationship Id="rId7" Type="http://schemas.openxmlformats.org/officeDocument/2006/relationships/oleObject" Target="../embeddings/oleObject21.bin"/><Relationship Id="rId12" Type="http://schemas.openxmlformats.org/officeDocument/2006/relationships/oleObject" Target="../embeddings/oleObject23.bin"/><Relationship Id="rId17" Type="http://schemas.openxmlformats.org/officeDocument/2006/relationships/image" Target="../media/image24.wmf"/><Relationship Id="rId25" Type="http://schemas.openxmlformats.org/officeDocument/2006/relationships/oleObject" Target="../embeddings/oleObject29.bin"/><Relationship Id="rId2" Type="http://schemas.openxmlformats.org/officeDocument/2006/relationships/slideLayout" Target="../slideLayouts/slideLayout3.xml"/><Relationship Id="rId16" Type="http://schemas.openxmlformats.org/officeDocument/2006/relationships/oleObject" Target="../embeddings/oleObject25.bin"/><Relationship Id="rId20" Type="http://schemas.openxmlformats.org/officeDocument/2006/relationships/chart" Target="../charts/char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11" Type="http://schemas.openxmlformats.org/officeDocument/2006/relationships/image" Target="../media/image21.wmf"/><Relationship Id="rId24" Type="http://schemas.openxmlformats.org/officeDocument/2006/relationships/image" Target="../media/image27.wmf"/><Relationship Id="rId5" Type="http://schemas.openxmlformats.org/officeDocument/2006/relationships/oleObject" Target="../embeddings/oleObject20.bin"/><Relationship Id="rId15" Type="http://schemas.openxmlformats.org/officeDocument/2006/relationships/image" Target="../media/image23.wmf"/><Relationship Id="rId23" Type="http://schemas.openxmlformats.org/officeDocument/2006/relationships/oleObject" Target="../embeddings/oleObject28.bin"/><Relationship Id="rId28" Type="http://schemas.openxmlformats.org/officeDocument/2006/relationships/image" Target="../media/image29.wmf"/><Relationship Id="rId10" Type="http://schemas.openxmlformats.org/officeDocument/2006/relationships/oleObject" Target="../embeddings/oleObject22.bin"/><Relationship Id="rId19" Type="http://schemas.openxmlformats.org/officeDocument/2006/relationships/image" Target="../media/image25.wmf"/><Relationship Id="rId4" Type="http://schemas.openxmlformats.org/officeDocument/2006/relationships/image" Target="../media/image30.png"/><Relationship Id="rId9" Type="http://schemas.openxmlformats.org/officeDocument/2006/relationships/chart" Target="../charts/chart1.xml"/><Relationship Id="rId14" Type="http://schemas.openxmlformats.org/officeDocument/2006/relationships/oleObject" Target="../embeddings/oleObject24.bin"/><Relationship Id="rId22" Type="http://schemas.openxmlformats.org/officeDocument/2006/relationships/image" Target="../media/image26.wmf"/><Relationship Id="rId27" Type="http://schemas.openxmlformats.org/officeDocument/2006/relationships/oleObject" Target="../embeddings/oleObject30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13" Type="http://schemas.openxmlformats.org/officeDocument/2006/relationships/image" Target="../media/image35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31.wmf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32.bin"/><Relationship Id="rId11" Type="http://schemas.openxmlformats.org/officeDocument/2006/relationships/image" Target="../media/image33.wmf"/><Relationship Id="rId5" Type="http://schemas.openxmlformats.org/officeDocument/2006/relationships/image" Target="../media/image16.wmf"/><Relationship Id="rId10" Type="http://schemas.openxmlformats.org/officeDocument/2006/relationships/oleObject" Target="../embeddings/oleObject34.bin"/><Relationship Id="rId4" Type="http://schemas.openxmlformats.org/officeDocument/2006/relationships/oleObject" Target="../embeddings/oleObject31.bin"/><Relationship Id="rId9" Type="http://schemas.openxmlformats.org/officeDocument/2006/relationships/image" Target="../media/image32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yqwLiowZiU&amp;ab_channel=LearnEngineering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365126"/>
            <a:ext cx="9143999" cy="1325563"/>
          </a:xfrm>
        </p:spPr>
        <p:txBody>
          <a:bodyPr/>
          <a:lstStyle/>
          <a:p>
            <a:pPr algn="ctr"/>
            <a:r>
              <a:rPr lang="fr-CH"/>
              <a:t>Machines électriques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4200520"/>
            <a:ext cx="9143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/>
              <a:t>André Hodder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824963"/>
            <a:ext cx="914399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2800"/>
              <a:t>Le moteur pas à pas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" y="6550223"/>
            <a:ext cx="91439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fr-CH" sz="1400"/>
              <a:t>v4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088F52B-0A34-403E-90C5-E196D416E204}"/>
              </a:ext>
            </a:extLst>
          </p:cNvPr>
          <p:cNvSpPr txBox="1">
            <a:spLocks/>
          </p:cNvSpPr>
          <p:nvPr/>
        </p:nvSpPr>
        <p:spPr>
          <a:xfrm>
            <a:off x="-2" y="1342350"/>
            <a:ext cx="9143999" cy="549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CH" sz="1800"/>
              <a:t>pour Génie Mécanique</a:t>
            </a:r>
          </a:p>
        </p:txBody>
      </p:sp>
    </p:spTree>
    <p:extLst>
      <p:ext uri="{BB962C8B-B14F-4D97-AF65-F5344CB8AC3E}">
        <p14:creationId xmlns:p14="http://schemas.microsoft.com/office/powerpoint/2010/main" val="303456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fr-CH"/>
              <a:t>Introduction</a:t>
            </a:r>
          </a:p>
          <a:p>
            <a:r>
              <a:rPr lang="fr-CH"/>
              <a:t>Circuit magnétique</a:t>
            </a:r>
          </a:p>
          <a:p>
            <a:r>
              <a:rPr lang="fr-CH"/>
              <a:t>Transformateur</a:t>
            </a:r>
          </a:p>
          <a:p>
            <a:r>
              <a:rPr lang="fr-CH"/>
              <a:t>Eléments de base des machines</a:t>
            </a:r>
          </a:p>
          <a:p>
            <a:r>
              <a:rPr lang="fr-CH"/>
              <a:t>Machine asynchrone</a:t>
            </a:r>
          </a:p>
          <a:p>
            <a:r>
              <a:rPr lang="fr-CH"/>
              <a:t>Machine à courant continu</a:t>
            </a:r>
          </a:p>
          <a:p>
            <a:r>
              <a:rPr lang="fr-CH"/>
              <a:t>Machine synchrone</a:t>
            </a:r>
          </a:p>
          <a:p>
            <a:r>
              <a:rPr lang="fr-CH"/>
              <a:t>Moteur synchrone à aimants permanents</a:t>
            </a:r>
          </a:p>
          <a:p>
            <a:r>
              <a:rPr lang="fr-CH">
                <a:solidFill>
                  <a:srgbClr val="FF0000"/>
                </a:solidFill>
              </a:rPr>
              <a:t>Moteur pas à pas</a:t>
            </a:r>
          </a:p>
        </p:txBody>
      </p:sp>
    </p:spTree>
    <p:extLst>
      <p:ext uri="{BB962C8B-B14F-4D97-AF65-F5344CB8AC3E}">
        <p14:creationId xmlns:p14="http://schemas.microsoft.com/office/powerpoint/2010/main" val="13288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idx="4294967295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CH"/>
              <a:t>Le moteur pas à pas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4294967295"/>
          </p:nvPr>
        </p:nvSpPr>
        <p:spPr>
          <a:xfrm>
            <a:off x="628650" y="1825625"/>
            <a:ext cx="7593635" cy="158325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H" sz="1800"/>
              <a:t>Selon la définition du Vocabulaire Electrotechnique International (IEV 411-35-05) :</a:t>
            </a:r>
          </a:p>
          <a:p>
            <a:pPr marL="0" indent="0">
              <a:buNone/>
            </a:pPr>
            <a:r>
              <a:rPr lang="fr-CH" sz="1800"/>
              <a:t>Un moteur pas à pas est un moteur dont le rotor tourne par incréments discrets quand l'enroulement du stator est alimenté de façon programmée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6B75FE9-F907-4FB2-A9E1-155FB6BD0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pPr/>
              <a:t>3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995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CH"/>
              <a:t>Moteur réluctant</a:t>
            </a:r>
            <a:endParaRPr lang="fr-CH">
              <a:solidFill>
                <a:srgbClr val="FF0000"/>
              </a:solidFill>
            </a:endParaRPr>
          </a:p>
          <a:p>
            <a:r>
              <a:rPr lang="fr-CH"/>
              <a:t>Moteur électromagnétique</a:t>
            </a:r>
          </a:p>
          <a:p>
            <a:pPr lvl="1"/>
            <a:r>
              <a:rPr lang="fr-CH"/>
              <a:t>Moteur à griffes</a:t>
            </a:r>
          </a:p>
          <a:p>
            <a:pPr lvl="1"/>
            <a:r>
              <a:rPr lang="fr-CH"/>
              <a:t>Moteur Lavet</a:t>
            </a:r>
          </a:p>
          <a:p>
            <a:r>
              <a:rPr lang="fr-CH"/>
              <a:t>Moteur réluctant polarisé (hybride)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882B45-8377-4F7F-B094-51604CF08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pPr/>
              <a:t>4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8764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Title 1"/>
          <p:cNvSpPr txBox="1">
            <a:spLocks/>
          </p:cNvSpPr>
          <p:nvPr/>
        </p:nvSpPr>
        <p:spPr>
          <a:xfrm>
            <a:off x="624648" y="-1"/>
            <a:ext cx="7886700" cy="12816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Principe de fonctionnement</a:t>
            </a:r>
          </a:p>
          <a:p>
            <a:r>
              <a:rPr lang="fr-CH" sz="2800"/>
              <a:t>Moteur réluctant</a:t>
            </a:r>
          </a:p>
        </p:txBody>
      </p:sp>
      <p:sp>
        <p:nvSpPr>
          <p:cNvPr id="93" name="Freeform 92"/>
          <p:cNvSpPr>
            <a:spLocks noChangeAspect="1"/>
          </p:cNvSpPr>
          <p:nvPr/>
        </p:nvSpPr>
        <p:spPr>
          <a:xfrm>
            <a:off x="1519526" y="2322063"/>
            <a:ext cx="1918144" cy="1918144"/>
          </a:xfrm>
          <a:custGeom>
            <a:avLst/>
            <a:gdLst>
              <a:gd name="connsiteX0" fmla="*/ 892445 w 1784890"/>
              <a:gd name="connsiteY0" fmla="*/ 0 h 1784890"/>
              <a:gd name="connsiteX1" fmla="*/ 1157831 w 1784890"/>
              <a:gd name="connsiteY1" fmla="*/ 40123 h 1784890"/>
              <a:gd name="connsiteX2" fmla="*/ 1158125 w 1784890"/>
              <a:gd name="connsiteY2" fmla="*/ 40230 h 1784890"/>
              <a:gd name="connsiteX3" fmla="*/ 1158125 w 1784890"/>
              <a:gd name="connsiteY3" fmla="*/ 296552 h 1784890"/>
              <a:gd name="connsiteX4" fmla="*/ 1160859 w 1784890"/>
              <a:gd name="connsiteY4" fmla="*/ 298036 h 1784890"/>
              <a:gd name="connsiteX5" fmla="*/ 1160859 w 1784890"/>
              <a:gd name="connsiteY5" fmla="*/ 625455 h 1784890"/>
              <a:gd name="connsiteX6" fmla="*/ 1487628 w 1784890"/>
              <a:gd name="connsiteY6" fmla="*/ 625455 h 1784890"/>
              <a:gd name="connsiteX7" fmla="*/ 1488256 w 1784890"/>
              <a:gd name="connsiteY7" fmla="*/ 626612 h 1784890"/>
              <a:gd name="connsiteX8" fmla="*/ 1744604 w 1784890"/>
              <a:gd name="connsiteY8" fmla="*/ 626612 h 1784890"/>
              <a:gd name="connsiteX9" fmla="*/ 1744768 w 1784890"/>
              <a:gd name="connsiteY9" fmla="*/ 627059 h 1784890"/>
              <a:gd name="connsiteX10" fmla="*/ 1784890 w 1784890"/>
              <a:gd name="connsiteY10" fmla="*/ 892445 h 1784890"/>
              <a:gd name="connsiteX11" fmla="*/ 1744768 w 1784890"/>
              <a:gd name="connsiteY11" fmla="*/ 1157831 h 1784890"/>
              <a:gd name="connsiteX12" fmla="*/ 1744604 w 1784890"/>
              <a:gd name="connsiteY12" fmla="*/ 1158277 h 1784890"/>
              <a:gd name="connsiteX13" fmla="*/ 1488256 w 1784890"/>
              <a:gd name="connsiteY13" fmla="*/ 1158277 h 1784890"/>
              <a:gd name="connsiteX14" fmla="*/ 1486343 w 1784890"/>
              <a:gd name="connsiteY14" fmla="*/ 1161802 h 1784890"/>
              <a:gd name="connsiteX15" fmla="*/ 1160859 w 1784890"/>
              <a:gd name="connsiteY15" fmla="*/ 1161802 h 1784890"/>
              <a:gd name="connsiteX16" fmla="*/ 1160859 w 1784890"/>
              <a:gd name="connsiteY16" fmla="*/ 1486855 h 1784890"/>
              <a:gd name="connsiteX17" fmla="*/ 1158125 w 1784890"/>
              <a:gd name="connsiteY17" fmla="*/ 1488339 h 1784890"/>
              <a:gd name="connsiteX18" fmla="*/ 1158125 w 1784890"/>
              <a:gd name="connsiteY18" fmla="*/ 1744660 h 1784890"/>
              <a:gd name="connsiteX19" fmla="*/ 1157831 w 1784890"/>
              <a:gd name="connsiteY19" fmla="*/ 1744768 h 1784890"/>
              <a:gd name="connsiteX20" fmla="*/ 892445 w 1784890"/>
              <a:gd name="connsiteY20" fmla="*/ 1784890 h 1784890"/>
              <a:gd name="connsiteX21" fmla="*/ 627059 w 1784890"/>
              <a:gd name="connsiteY21" fmla="*/ 1744768 h 1784890"/>
              <a:gd name="connsiteX22" fmla="*/ 626764 w 1784890"/>
              <a:gd name="connsiteY22" fmla="*/ 1744660 h 1784890"/>
              <a:gd name="connsiteX23" fmla="*/ 626764 w 1784890"/>
              <a:gd name="connsiteY23" fmla="*/ 1488338 h 1784890"/>
              <a:gd name="connsiteX24" fmla="*/ 625053 w 1784890"/>
              <a:gd name="connsiteY24" fmla="*/ 1487410 h 1784890"/>
              <a:gd name="connsiteX25" fmla="*/ 625053 w 1784890"/>
              <a:gd name="connsiteY25" fmla="*/ 1161801 h 1784890"/>
              <a:gd name="connsiteX26" fmla="*/ 298547 w 1784890"/>
              <a:gd name="connsiteY26" fmla="*/ 1161801 h 1784890"/>
              <a:gd name="connsiteX27" fmla="*/ 296634 w 1784890"/>
              <a:gd name="connsiteY27" fmla="*/ 1158277 h 1784890"/>
              <a:gd name="connsiteX28" fmla="*/ 40286 w 1784890"/>
              <a:gd name="connsiteY28" fmla="*/ 1158277 h 1784890"/>
              <a:gd name="connsiteX29" fmla="*/ 40123 w 1784890"/>
              <a:gd name="connsiteY29" fmla="*/ 1157831 h 1784890"/>
              <a:gd name="connsiteX30" fmla="*/ 0 w 1784890"/>
              <a:gd name="connsiteY30" fmla="*/ 892445 h 1784890"/>
              <a:gd name="connsiteX31" fmla="*/ 40123 w 1784890"/>
              <a:gd name="connsiteY31" fmla="*/ 627059 h 1784890"/>
              <a:gd name="connsiteX32" fmla="*/ 40286 w 1784890"/>
              <a:gd name="connsiteY32" fmla="*/ 626612 h 1784890"/>
              <a:gd name="connsiteX33" fmla="*/ 296635 w 1784890"/>
              <a:gd name="connsiteY33" fmla="*/ 626612 h 1784890"/>
              <a:gd name="connsiteX34" fmla="*/ 297264 w 1784890"/>
              <a:gd name="connsiteY34" fmla="*/ 625454 h 1784890"/>
              <a:gd name="connsiteX35" fmla="*/ 625053 w 1784890"/>
              <a:gd name="connsiteY35" fmla="*/ 625454 h 1784890"/>
              <a:gd name="connsiteX36" fmla="*/ 625053 w 1784890"/>
              <a:gd name="connsiteY36" fmla="*/ 297481 h 1784890"/>
              <a:gd name="connsiteX37" fmla="*/ 626764 w 1784890"/>
              <a:gd name="connsiteY37" fmla="*/ 296552 h 1784890"/>
              <a:gd name="connsiteX38" fmla="*/ 626764 w 1784890"/>
              <a:gd name="connsiteY38" fmla="*/ 40231 h 1784890"/>
              <a:gd name="connsiteX39" fmla="*/ 627059 w 1784890"/>
              <a:gd name="connsiteY39" fmla="*/ 40123 h 1784890"/>
              <a:gd name="connsiteX40" fmla="*/ 892445 w 1784890"/>
              <a:gd name="connsiteY40" fmla="*/ 0 h 1784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84890" h="1784890">
                <a:moveTo>
                  <a:pt x="892445" y="0"/>
                </a:moveTo>
                <a:cubicBezTo>
                  <a:pt x="984861" y="0"/>
                  <a:pt x="1073996" y="14047"/>
                  <a:pt x="1157831" y="40123"/>
                </a:cubicBezTo>
                <a:lnTo>
                  <a:pt x="1158125" y="40230"/>
                </a:lnTo>
                <a:lnTo>
                  <a:pt x="1158125" y="296552"/>
                </a:lnTo>
                <a:lnTo>
                  <a:pt x="1160859" y="298036"/>
                </a:lnTo>
                <a:lnTo>
                  <a:pt x="1160859" y="625455"/>
                </a:lnTo>
                <a:lnTo>
                  <a:pt x="1487628" y="625455"/>
                </a:lnTo>
                <a:lnTo>
                  <a:pt x="1488256" y="626612"/>
                </a:lnTo>
                <a:lnTo>
                  <a:pt x="1744604" y="626612"/>
                </a:lnTo>
                <a:lnTo>
                  <a:pt x="1744768" y="627059"/>
                </a:lnTo>
                <a:cubicBezTo>
                  <a:pt x="1770843" y="710895"/>
                  <a:pt x="1784890" y="800029"/>
                  <a:pt x="1784890" y="892445"/>
                </a:cubicBezTo>
                <a:cubicBezTo>
                  <a:pt x="1784890" y="984861"/>
                  <a:pt x="1770843" y="1073996"/>
                  <a:pt x="1744768" y="1157831"/>
                </a:cubicBezTo>
                <a:lnTo>
                  <a:pt x="1744604" y="1158277"/>
                </a:lnTo>
                <a:lnTo>
                  <a:pt x="1488256" y="1158277"/>
                </a:lnTo>
                <a:lnTo>
                  <a:pt x="1486343" y="1161802"/>
                </a:lnTo>
                <a:lnTo>
                  <a:pt x="1160859" y="1161802"/>
                </a:lnTo>
                <a:lnTo>
                  <a:pt x="1160859" y="1486855"/>
                </a:lnTo>
                <a:lnTo>
                  <a:pt x="1158125" y="1488339"/>
                </a:lnTo>
                <a:lnTo>
                  <a:pt x="1158125" y="1744660"/>
                </a:lnTo>
                <a:lnTo>
                  <a:pt x="1157831" y="1744768"/>
                </a:lnTo>
                <a:cubicBezTo>
                  <a:pt x="1073996" y="1770843"/>
                  <a:pt x="984861" y="1784890"/>
                  <a:pt x="892445" y="1784890"/>
                </a:cubicBezTo>
                <a:cubicBezTo>
                  <a:pt x="800029" y="1784890"/>
                  <a:pt x="710894" y="1770843"/>
                  <a:pt x="627059" y="1744768"/>
                </a:cubicBezTo>
                <a:lnTo>
                  <a:pt x="626764" y="1744660"/>
                </a:lnTo>
                <a:lnTo>
                  <a:pt x="626764" y="1488338"/>
                </a:lnTo>
                <a:lnTo>
                  <a:pt x="625053" y="1487410"/>
                </a:lnTo>
                <a:lnTo>
                  <a:pt x="625053" y="1161801"/>
                </a:lnTo>
                <a:lnTo>
                  <a:pt x="298547" y="1161801"/>
                </a:lnTo>
                <a:lnTo>
                  <a:pt x="296634" y="1158277"/>
                </a:lnTo>
                <a:lnTo>
                  <a:pt x="40286" y="1158277"/>
                </a:lnTo>
                <a:lnTo>
                  <a:pt x="40123" y="1157831"/>
                </a:lnTo>
                <a:cubicBezTo>
                  <a:pt x="14047" y="1073996"/>
                  <a:pt x="0" y="984861"/>
                  <a:pt x="0" y="892445"/>
                </a:cubicBezTo>
                <a:cubicBezTo>
                  <a:pt x="0" y="800029"/>
                  <a:pt x="14047" y="710895"/>
                  <a:pt x="40123" y="627059"/>
                </a:cubicBezTo>
                <a:lnTo>
                  <a:pt x="40286" y="626612"/>
                </a:lnTo>
                <a:lnTo>
                  <a:pt x="296635" y="626612"/>
                </a:lnTo>
                <a:lnTo>
                  <a:pt x="297264" y="625454"/>
                </a:lnTo>
                <a:lnTo>
                  <a:pt x="625053" y="625454"/>
                </a:lnTo>
                <a:lnTo>
                  <a:pt x="625053" y="297481"/>
                </a:lnTo>
                <a:lnTo>
                  <a:pt x="626764" y="296552"/>
                </a:lnTo>
                <a:lnTo>
                  <a:pt x="626764" y="40231"/>
                </a:lnTo>
                <a:lnTo>
                  <a:pt x="627059" y="40123"/>
                </a:lnTo>
                <a:cubicBezTo>
                  <a:pt x="710894" y="14047"/>
                  <a:pt x="800029" y="0"/>
                  <a:pt x="8924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CH"/>
          </a:p>
        </p:txBody>
      </p:sp>
      <p:sp>
        <p:nvSpPr>
          <p:cNvPr id="258" name="TextBox 257"/>
          <p:cNvSpPr txBox="1"/>
          <p:nvPr/>
        </p:nvSpPr>
        <p:spPr>
          <a:xfrm>
            <a:off x="8607425" y="6461323"/>
            <a:ext cx="447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8778BAC-B6AF-4229-9202-A6E5BDD32A25}" type="slidenum">
              <a:rPr lang="fr-CH" sz="1400" smtClean="0"/>
              <a:pPr algn="r"/>
              <a:t>5</a:t>
            </a:fld>
            <a:endParaRPr lang="fr-CH" sz="1400"/>
          </a:p>
        </p:txBody>
      </p:sp>
      <p:grpSp>
        <p:nvGrpSpPr>
          <p:cNvPr id="4" name="Group 3"/>
          <p:cNvGrpSpPr>
            <a:grpSpLocks noChangeAspect="1"/>
          </p:cNvGrpSpPr>
          <p:nvPr/>
        </p:nvGrpSpPr>
        <p:grpSpPr>
          <a:xfrm>
            <a:off x="1062607" y="1941617"/>
            <a:ext cx="2831983" cy="2679036"/>
            <a:chOff x="4054667" y="2804371"/>
            <a:chExt cx="1487527" cy="1407190"/>
          </a:xfrm>
        </p:grpSpPr>
        <p:sp>
          <p:nvSpPr>
            <p:cNvPr id="259" name="Rectangle 258"/>
            <p:cNvSpPr>
              <a:spLocks noChangeAspect="1"/>
            </p:cNvSpPr>
            <p:nvPr/>
          </p:nvSpPr>
          <p:spPr>
            <a:xfrm rot="18000000" flipH="1">
              <a:off x="3997052" y="3123210"/>
              <a:ext cx="501520" cy="134698"/>
            </a:xfrm>
            <a:prstGeom prst="rect">
              <a:avLst/>
            </a:prstGeom>
            <a:noFill/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60" name="Oval 259"/>
            <p:cNvSpPr>
              <a:spLocks noChangeAspect="1"/>
            </p:cNvSpPr>
            <p:nvPr/>
          </p:nvSpPr>
          <p:spPr>
            <a:xfrm rot="18000000" flipH="1">
              <a:off x="4055083" y="334037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61" name="Oval 260"/>
            <p:cNvSpPr>
              <a:spLocks noChangeAspect="1"/>
            </p:cNvSpPr>
            <p:nvPr/>
          </p:nvSpPr>
          <p:spPr>
            <a:xfrm rot="18000000" flipH="1">
              <a:off x="4305843" y="290604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62" name="Oval 261"/>
            <p:cNvSpPr>
              <a:spLocks noChangeAspect="1"/>
            </p:cNvSpPr>
            <p:nvPr/>
          </p:nvSpPr>
          <p:spPr>
            <a:xfrm rot="18000000" flipH="1">
              <a:off x="4103506" y="3388797"/>
              <a:ext cx="37853" cy="37853"/>
            </a:xfrm>
            <a:prstGeom prst="ellipse">
              <a:avLst/>
            </a:prstGeom>
            <a:solidFill>
              <a:srgbClr val="0000FF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63" name="Straight Connector 262"/>
            <p:cNvCxnSpPr>
              <a:cxnSpLocks noChangeAspect="1"/>
              <a:stCxn id="261" idx="3"/>
              <a:endCxn id="261" idx="7"/>
            </p:cNvCxnSpPr>
            <p:nvPr/>
          </p:nvCxnSpPr>
          <p:spPr>
            <a:xfrm rot="18000000" flipH="1" flipV="1">
              <a:off x="4325569" y="2925771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>
              <a:cxnSpLocks noChangeAspect="1"/>
              <a:stCxn id="261" idx="1"/>
              <a:endCxn id="261" idx="5"/>
            </p:cNvCxnSpPr>
            <p:nvPr/>
          </p:nvCxnSpPr>
          <p:spPr>
            <a:xfrm rot="18000000" flipH="1">
              <a:off x="4325569" y="2925771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5" name="Rectangle 264"/>
            <p:cNvSpPr>
              <a:spLocks noChangeAspect="1"/>
            </p:cNvSpPr>
            <p:nvPr/>
          </p:nvSpPr>
          <p:spPr>
            <a:xfrm rot="14400000" flipH="1">
              <a:off x="3996636" y="3757215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66" name="Oval 265"/>
            <p:cNvSpPr>
              <a:spLocks noChangeAspect="1"/>
            </p:cNvSpPr>
            <p:nvPr/>
          </p:nvSpPr>
          <p:spPr>
            <a:xfrm rot="14400000" flipH="1">
              <a:off x="4305427" y="397438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67" name="Oval 266"/>
            <p:cNvSpPr>
              <a:spLocks noChangeAspect="1"/>
            </p:cNvSpPr>
            <p:nvPr/>
          </p:nvSpPr>
          <p:spPr>
            <a:xfrm rot="14400000" flipH="1">
              <a:off x="4054667" y="354005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68" name="Oval 267"/>
            <p:cNvSpPr>
              <a:spLocks noChangeAspect="1"/>
            </p:cNvSpPr>
            <p:nvPr/>
          </p:nvSpPr>
          <p:spPr>
            <a:xfrm rot="14400000" flipH="1">
              <a:off x="4353849" y="4022802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69" name="Straight Connector 268"/>
            <p:cNvCxnSpPr>
              <a:cxnSpLocks noChangeAspect="1"/>
              <a:stCxn id="267" idx="3"/>
              <a:endCxn id="267" idx="7"/>
            </p:cNvCxnSpPr>
            <p:nvPr/>
          </p:nvCxnSpPr>
          <p:spPr>
            <a:xfrm rot="14400000" flipH="1" flipV="1">
              <a:off x="4074393" y="355977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>
              <a:cxnSpLocks noChangeAspect="1"/>
              <a:stCxn id="267" idx="1"/>
              <a:endCxn id="267" idx="5"/>
            </p:cNvCxnSpPr>
            <p:nvPr/>
          </p:nvCxnSpPr>
          <p:spPr>
            <a:xfrm rot="14400000" flipH="1">
              <a:off x="4074393" y="355977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1" name="Group 270"/>
            <p:cNvGrpSpPr>
              <a:grpSpLocks noChangeAspect="1"/>
            </p:cNvGrpSpPr>
            <p:nvPr/>
          </p:nvGrpSpPr>
          <p:grpSpPr>
            <a:xfrm rot="10800000" flipH="1">
              <a:off x="4479915" y="4076863"/>
              <a:ext cx="636218" cy="134698"/>
              <a:chOff x="1646476" y="2841636"/>
              <a:chExt cx="1127099" cy="238625"/>
            </a:xfrm>
          </p:grpSpPr>
          <p:sp>
            <p:nvSpPr>
              <p:cNvPr id="272" name="Rectangle 271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73" name="Oval 272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74" name="Oval 273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75" name="Oval 274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276" name="Straight Connector 275"/>
              <p:cNvCxnSpPr>
                <a:stCxn id="274" idx="3"/>
                <a:endCxn id="274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" name="Straight Connector 276"/>
              <p:cNvCxnSpPr>
                <a:stCxn id="274" idx="1"/>
                <a:endCxn id="274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8" name="Rectangle 277"/>
            <p:cNvSpPr>
              <a:spLocks noChangeAspect="1"/>
            </p:cNvSpPr>
            <p:nvPr/>
          </p:nvSpPr>
          <p:spPr>
            <a:xfrm rot="7200000">
              <a:off x="5097660" y="3759085"/>
              <a:ext cx="501520" cy="134698"/>
            </a:xfrm>
            <a:prstGeom prst="rect">
              <a:avLst/>
            </a:prstGeom>
            <a:noFill/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79" name="Oval 278"/>
            <p:cNvSpPr>
              <a:spLocks noChangeAspect="1"/>
            </p:cNvSpPr>
            <p:nvPr/>
          </p:nvSpPr>
          <p:spPr>
            <a:xfrm rot="7200000">
              <a:off x="5155691" y="397625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0" name="Oval 279"/>
            <p:cNvSpPr>
              <a:spLocks noChangeAspect="1"/>
            </p:cNvSpPr>
            <p:nvPr/>
          </p:nvSpPr>
          <p:spPr>
            <a:xfrm rot="7200000">
              <a:off x="5406451" y="354192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1" name="Oval 280"/>
            <p:cNvSpPr>
              <a:spLocks noChangeAspect="1"/>
            </p:cNvSpPr>
            <p:nvPr/>
          </p:nvSpPr>
          <p:spPr>
            <a:xfrm rot="7200000">
              <a:off x="5204114" y="4024673"/>
              <a:ext cx="37853" cy="37853"/>
            </a:xfrm>
            <a:prstGeom prst="ellipse">
              <a:avLst/>
            </a:prstGeom>
            <a:solidFill>
              <a:srgbClr val="FF00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82" name="Straight Connector 281"/>
            <p:cNvCxnSpPr>
              <a:cxnSpLocks noChangeAspect="1"/>
              <a:stCxn id="280" idx="3"/>
              <a:endCxn id="280" idx="7"/>
            </p:cNvCxnSpPr>
            <p:nvPr/>
          </p:nvCxnSpPr>
          <p:spPr>
            <a:xfrm rot="7200000" flipV="1">
              <a:off x="5426177" y="3561646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>
              <a:cxnSpLocks noChangeAspect="1"/>
              <a:stCxn id="280" idx="1"/>
              <a:endCxn id="280" idx="5"/>
            </p:cNvCxnSpPr>
            <p:nvPr/>
          </p:nvCxnSpPr>
          <p:spPr>
            <a:xfrm rot="7200000">
              <a:off x="5426177" y="3561646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4" name="Rectangle 283"/>
            <p:cNvSpPr>
              <a:spLocks noChangeAspect="1"/>
            </p:cNvSpPr>
            <p:nvPr/>
          </p:nvSpPr>
          <p:spPr>
            <a:xfrm rot="3600000">
              <a:off x="5098705" y="3123872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5" name="Oval 284"/>
            <p:cNvSpPr>
              <a:spLocks noChangeAspect="1"/>
            </p:cNvSpPr>
            <p:nvPr/>
          </p:nvSpPr>
          <p:spPr>
            <a:xfrm rot="3600000">
              <a:off x="5407496" y="334103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6" name="Oval 285"/>
            <p:cNvSpPr>
              <a:spLocks noChangeAspect="1"/>
            </p:cNvSpPr>
            <p:nvPr/>
          </p:nvSpPr>
          <p:spPr>
            <a:xfrm rot="3600000">
              <a:off x="5156736" y="290670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7" name="Oval 286"/>
            <p:cNvSpPr>
              <a:spLocks noChangeAspect="1"/>
            </p:cNvSpPr>
            <p:nvPr/>
          </p:nvSpPr>
          <p:spPr>
            <a:xfrm rot="3600000">
              <a:off x="5455919" y="3389459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88" name="Straight Connector 287"/>
            <p:cNvCxnSpPr>
              <a:cxnSpLocks noChangeAspect="1"/>
              <a:stCxn id="286" idx="3"/>
              <a:endCxn id="286" idx="7"/>
            </p:cNvCxnSpPr>
            <p:nvPr/>
          </p:nvCxnSpPr>
          <p:spPr>
            <a:xfrm rot="3600000" flipV="1">
              <a:off x="5176462" y="2926433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>
              <a:cxnSpLocks noChangeAspect="1"/>
              <a:stCxn id="286" idx="1"/>
              <a:endCxn id="286" idx="5"/>
            </p:cNvCxnSpPr>
            <p:nvPr/>
          </p:nvCxnSpPr>
          <p:spPr>
            <a:xfrm rot="3600000">
              <a:off x="5176462" y="2926433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0" name="Group 289"/>
            <p:cNvGrpSpPr>
              <a:grpSpLocks noChangeAspect="1"/>
            </p:cNvGrpSpPr>
            <p:nvPr/>
          </p:nvGrpSpPr>
          <p:grpSpPr>
            <a:xfrm>
              <a:off x="4483083" y="2804371"/>
              <a:ext cx="636218" cy="134698"/>
              <a:chOff x="1646476" y="2841636"/>
              <a:chExt cx="1127099" cy="238625"/>
            </a:xfrm>
          </p:grpSpPr>
          <p:sp>
            <p:nvSpPr>
              <p:cNvPr id="291" name="Rectangle 290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92" name="Oval 291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93" name="Oval 292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94" name="Oval 293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295" name="Straight Connector 294"/>
              <p:cNvCxnSpPr>
                <a:stCxn id="293" idx="3"/>
                <a:endCxn id="293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Straight Connector 295"/>
              <p:cNvCxnSpPr>
                <a:stCxn id="293" idx="1"/>
                <a:endCxn id="293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062607" y="1941617"/>
            <a:ext cx="2831983" cy="2679036"/>
            <a:chOff x="5454466" y="2794681"/>
            <a:chExt cx="1487527" cy="1407190"/>
          </a:xfrm>
        </p:grpSpPr>
        <p:sp>
          <p:nvSpPr>
            <p:cNvPr id="336" name="Rectangle 335"/>
            <p:cNvSpPr>
              <a:spLocks noChangeAspect="1"/>
            </p:cNvSpPr>
            <p:nvPr/>
          </p:nvSpPr>
          <p:spPr>
            <a:xfrm rot="18000000" flipH="1">
              <a:off x="5396851" y="3113520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7" name="Oval 336"/>
            <p:cNvSpPr>
              <a:spLocks noChangeAspect="1"/>
            </p:cNvSpPr>
            <p:nvPr/>
          </p:nvSpPr>
          <p:spPr>
            <a:xfrm rot="18000000" flipH="1">
              <a:off x="5454882" y="333068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8" name="Oval 337"/>
            <p:cNvSpPr>
              <a:spLocks noChangeAspect="1"/>
            </p:cNvSpPr>
            <p:nvPr/>
          </p:nvSpPr>
          <p:spPr>
            <a:xfrm rot="18000000" flipH="1">
              <a:off x="5705642" y="289635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9" name="Oval 338"/>
            <p:cNvSpPr>
              <a:spLocks noChangeAspect="1"/>
            </p:cNvSpPr>
            <p:nvPr/>
          </p:nvSpPr>
          <p:spPr>
            <a:xfrm rot="18000000" flipH="1">
              <a:off x="5503305" y="3379107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0" name="Straight Connector 339"/>
            <p:cNvCxnSpPr>
              <a:cxnSpLocks noChangeAspect="1"/>
              <a:stCxn id="338" idx="3"/>
              <a:endCxn id="338" idx="7"/>
            </p:cNvCxnSpPr>
            <p:nvPr/>
          </p:nvCxnSpPr>
          <p:spPr>
            <a:xfrm rot="18000000" flipH="1" flipV="1">
              <a:off x="5725368" y="291608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Straight Connector 340"/>
            <p:cNvCxnSpPr>
              <a:cxnSpLocks noChangeAspect="1"/>
              <a:stCxn id="338" idx="1"/>
              <a:endCxn id="338" idx="5"/>
            </p:cNvCxnSpPr>
            <p:nvPr/>
          </p:nvCxnSpPr>
          <p:spPr>
            <a:xfrm rot="18000000" flipH="1">
              <a:off x="5725368" y="291608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2" name="Rectangle 341"/>
            <p:cNvSpPr>
              <a:spLocks noChangeAspect="1"/>
            </p:cNvSpPr>
            <p:nvPr/>
          </p:nvSpPr>
          <p:spPr>
            <a:xfrm rot="14400000" flipH="1">
              <a:off x="5396435" y="3747525"/>
              <a:ext cx="501520" cy="134698"/>
            </a:xfrm>
            <a:prstGeom prst="rect">
              <a:avLst/>
            </a:prstGeom>
            <a:noFill/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3" name="Oval 342"/>
            <p:cNvSpPr>
              <a:spLocks noChangeAspect="1"/>
            </p:cNvSpPr>
            <p:nvPr/>
          </p:nvSpPr>
          <p:spPr>
            <a:xfrm rot="14400000" flipH="1">
              <a:off x="5705226" y="396469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4" name="Oval 343"/>
            <p:cNvSpPr>
              <a:spLocks noChangeAspect="1"/>
            </p:cNvSpPr>
            <p:nvPr/>
          </p:nvSpPr>
          <p:spPr>
            <a:xfrm rot="14400000" flipH="1">
              <a:off x="5454466" y="353036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5" name="Oval 344"/>
            <p:cNvSpPr>
              <a:spLocks noChangeAspect="1"/>
            </p:cNvSpPr>
            <p:nvPr/>
          </p:nvSpPr>
          <p:spPr>
            <a:xfrm rot="14400000" flipH="1">
              <a:off x="5753648" y="4013112"/>
              <a:ext cx="37853" cy="37853"/>
            </a:xfrm>
            <a:prstGeom prst="ellipse">
              <a:avLst/>
            </a:prstGeom>
            <a:solidFill>
              <a:srgbClr val="0000FF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46" name="Straight Connector 345"/>
            <p:cNvCxnSpPr>
              <a:cxnSpLocks noChangeAspect="1"/>
              <a:stCxn id="344" idx="3"/>
              <a:endCxn id="344" idx="7"/>
            </p:cNvCxnSpPr>
            <p:nvPr/>
          </p:nvCxnSpPr>
          <p:spPr>
            <a:xfrm rot="14400000" flipH="1" flipV="1">
              <a:off x="5474192" y="3550086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Straight Connector 346"/>
            <p:cNvCxnSpPr>
              <a:cxnSpLocks noChangeAspect="1"/>
              <a:stCxn id="344" idx="1"/>
              <a:endCxn id="344" idx="5"/>
            </p:cNvCxnSpPr>
            <p:nvPr/>
          </p:nvCxnSpPr>
          <p:spPr>
            <a:xfrm rot="14400000" flipH="1">
              <a:off x="5474192" y="3550086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48" name="Group 347"/>
            <p:cNvGrpSpPr>
              <a:grpSpLocks noChangeAspect="1"/>
            </p:cNvGrpSpPr>
            <p:nvPr/>
          </p:nvGrpSpPr>
          <p:grpSpPr>
            <a:xfrm rot="10800000" flipH="1">
              <a:off x="5879714" y="4067173"/>
              <a:ext cx="636218" cy="134698"/>
              <a:chOff x="1646476" y="2841636"/>
              <a:chExt cx="1127099" cy="238625"/>
            </a:xfrm>
          </p:grpSpPr>
          <p:sp>
            <p:nvSpPr>
              <p:cNvPr id="349" name="Rectangle 348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50" name="Oval 349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51" name="Oval 350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52" name="Oval 351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353" name="Straight Connector 352"/>
              <p:cNvCxnSpPr>
                <a:stCxn id="351" idx="3"/>
                <a:endCxn id="351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Straight Connector 353"/>
              <p:cNvCxnSpPr>
                <a:stCxn id="351" idx="1"/>
                <a:endCxn id="351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5" name="Rectangle 354"/>
            <p:cNvSpPr>
              <a:spLocks noChangeAspect="1"/>
            </p:cNvSpPr>
            <p:nvPr/>
          </p:nvSpPr>
          <p:spPr>
            <a:xfrm rot="7200000">
              <a:off x="6497459" y="3749395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56" name="Oval 355"/>
            <p:cNvSpPr>
              <a:spLocks noChangeAspect="1"/>
            </p:cNvSpPr>
            <p:nvPr/>
          </p:nvSpPr>
          <p:spPr>
            <a:xfrm rot="7200000">
              <a:off x="6555490" y="396656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57" name="Oval 356"/>
            <p:cNvSpPr>
              <a:spLocks noChangeAspect="1"/>
            </p:cNvSpPr>
            <p:nvPr/>
          </p:nvSpPr>
          <p:spPr>
            <a:xfrm rot="7200000">
              <a:off x="6806250" y="353223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58" name="Oval 357"/>
            <p:cNvSpPr>
              <a:spLocks noChangeAspect="1"/>
            </p:cNvSpPr>
            <p:nvPr/>
          </p:nvSpPr>
          <p:spPr>
            <a:xfrm rot="7200000">
              <a:off x="6603913" y="4014983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59" name="Straight Connector 358"/>
            <p:cNvCxnSpPr>
              <a:cxnSpLocks noChangeAspect="1"/>
              <a:stCxn id="357" idx="3"/>
              <a:endCxn id="357" idx="7"/>
            </p:cNvCxnSpPr>
            <p:nvPr/>
          </p:nvCxnSpPr>
          <p:spPr>
            <a:xfrm rot="7200000" flipV="1">
              <a:off x="6825976" y="355195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Straight Connector 359"/>
            <p:cNvCxnSpPr>
              <a:cxnSpLocks noChangeAspect="1"/>
              <a:stCxn id="357" idx="1"/>
              <a:endCxn id="357" idx="5"/>
            </p:cNvCxnSpPr>
            <p:nvPr/>
          </p:nvCxnSpPr>
          <p:spPr>
            <a:xfrm rot="7200000">
              <a:off x="6825976" y="355195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1" name="Rectangle 360"/>
            <p:cNvSpPr>
              <a:spLocks noChangeAspect="1"/>
            </p:cNvSpPr>
            <p:nvPr/>
          </p:nvSpPr>
          <p:spPr>
            <a:xfrm rot="3600000">
              <a:off x="6498504" y="3114182"/>
              <a:ext cx="501520" cy="134698"/>
            </a:xfrm>
            <a:prstGeom prst="rect">
              <a:avLst/>
            </a:prstGeom>
            <a:noFill/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2" name="Oval 361"/>
            <p:cNvSpPr>
              <a:spLocks noChangeAspect="1"/>
            </p:cNvSpPr>
            <p:nvPr/>
          </p:nvSpPr>
          <p:spPr>
            <a:xfrm rot="3600000">
              <a:off x="6807295" y="333134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3" name="Oval 362"/>
            <p:cNvSpPr>
              <a:spLocks noChangeAspect="1"/>
            </p:cNvSpPr>
            <p:nvPr/>
          </p:nvSpPr>
          <p:spPr>
            <a:xfrm rot="3600000">
              <a:off x="6556535" y="289701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64" name="Oval 363"/>
            <p:cNvSpPr>
              <a:spLocks noChangeAspect="1"/>
            </p:cNvSpPr>
            <p:nvPr/>
          </p:nvSpPr>
          <p:spPr>
            <a:xfrm rot="3600000">
              <a:off x="6855718" y="3379769"/>
              <a:ext cx="37853" cy="37853"/>
            </a:xfrm>
            <a:prstGeom prst="ellipse">
              <a:avLst/>
            </a:prstGeom>
            <a:solidFill>
              <a:srgbClr val="FF00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65" name="Straight Connector 364"/>
            <p:cNvCxnSpPr>
              <a:cxnSpLocks noChangeAspect="1"/>
              <a:stCxn id="363" idx="3"/>
              <a:endCxn id="363" idx="7"/>
            </p:cNvCxnSpPr>
            <p:nvPr/>
          </p:nvCxnSpPr>
          <p:spPr>
            <a:xfrm rot="3600000" flipV="1">
              <a:off x="6576261" y="2916743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Straight Connector 365"/>
            <p:cNvCxnSpPr>
              <a:cxnSpLocks noChangeAspect="1"/>
              <a:stCxn id="363" idx="1"/>
              <a:endCxn id="363" idx="5"/>
            </p:cNvCxnSpPr>
            <p:nvPr/>
          </p:nvCxnSpPr>
          <p:spPr>
            <a:xfrm rot="3600000">
              <a:off x="6576261" y="2916743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67" name="Group 366"/>
            <p:cNvGrpSpPr>
              <a:grpSpLocks noChangeAspect="1"/>
            </p:cNvGrpSpPr>
            <p:nvPr/>
          </p:nvGrpSpPr>
          <p:grpSpPr>
            <a:xfrm>
              <a:off x="5882882" y="2794681"/>
              <a:ext cx="636218" cy="134698"/>
              <a:chOff x="1646476" y="2841636"/>
              <a:chExt cx="1127099" cy="238625"/>
            </a:xfrm>
          </p:grpSpPr>
          <p:sp>
            <p:nvSpPr>
              <p:cNvPr id="368" name="Rectangle 367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69" name="Oval 368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70" name="Oval 369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71" name="Oval 370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372" name="Straight Connector 371"/>
              <p:cNvCxnSpPr>
                <a:stCxn id="370" idx="3"/>
                <a:endCxn id="370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/>
              <p:cNvCxnSpPr>
                <a:stCxn id="370" idx="1"/>
                <a:endCxn id="370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062607" y="1941617"/>
            <a:ext cx="2831983" cy="2679036"/>
            <a:chOff x="7273484" y="2785849"/>
            <a:chExt cx="1487527" cy="1407190"/>
          </a:xfrm>
        </p:grpSpPr>
        <p:sp>
          <p:nvSpPr>
            <p:cNvPr id="374" name="Rectangle 373"/>
            <p:cNvSpPr>
              <a:spLocks noChangeAspect="1"/>
            </p:cNvSpPr>
            <p:nvPr/>
          </p:nvSpPr>
          <p:spPr>
            <a:xfrm rot="18000000" flipH="1">
              <a:off x="7215869" y="3104688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75" name="Oval 374"/>
            <p:cNvSpPr>
              <a:spLocks noChangeAspect="1"/>
            </p:cNvSpPr>
            <p:nvPr/>
          </p:nvSpPr>
          <p:spPr>
            <a:xfrm rot="18000000" flipH="1">
              <a:off x="7273900" y="3321853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76" name="Oval 375"/>
            <p:cNvSpPr>
              <a:spLocks noChangeAspect="1"/>
            </p:cNvSpPr>
            <p:nvPr/>
          </p:nvSpPr>
          <p:spPr>
            <a:xfrm rot="18000000" flipH="1">
              <a:off x="7524660" y="2887523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77" name="Oval 376"/>
            <p:cNvSpPr>
              <a:spLocks noChangeAspect="1"/>
            </p:cNvSpPr>
            <p:nvPr/>
          </p:nvSpPr>
          <p:spPr>
            <a:xfrm rot="18000000" flipH="1">
              <a:off x="7322323" y="3370275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78" name="Straight Connector 377"/>
            <p:cNvCxnSpPr>
              <a:cxnSpLocks noChangeAspect="1"/>
              <a:stCxn id="376" idx="3"/>
              <a:endCxn id="376" idx="7"/>
            </p:cNvCxnSpPr>
            <p:nvPr/>
          </p:nvCxnSpPr>
          <p:spPr>
            <a:xfrm rot="18000000" flipH="1" flipV="1">
              <a:off x="7544386" y="2907249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Straight Connector 378"/>
            <p:cNvCxnSpPr>
              <a:cxnSpLocks noChangeAspect="1"/>
              <a:stCxn id="376" idx="1"/>
              <a:endCxn id="376" idx="5"/>
            </p:cNvCxnSpPr>
            <p:nvPr/>
          </p:nvCxnSpPr>
          <p:spPr>
            <a:xfrm rot="18000000" flipH="1">
              <a:off x="7544386" y="2907249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0" name="Rectangle 379"/>
            <p:cNvSpPr>
              <a:spLocks noChangeAspect="1"/>
            </p:cNvSpPr>
            <p:nvPr/>
          </p:nvSpPr>
          <p:spPr>
            <a:xfrm rot="14400000" flipH="1">
              <a:off x="7215453" y="3738693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81" name="Oval 380"/>
            <p:cNvSpPr>
              <a:spLocks noChangeAspect="1"/>
            </p:cNvSpPr>
            <p:nvPr/>
          </p:nvSpPr>
          <p:spPr>
            <a:xfrm rot="14400000" flipH="1">
              <a:off x="7524244" y="395585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82" name="Oval 381"/>
            <p:cNvSpPr>
              <a:spLocks noChangeAspect="1"/>
            </p:cNvSpPr>
            <p:nvPr/>
          </p:nvSpPr>
          <p:spPr>
            <a:xfrm rot="14400000" flipH="1">
              <a:off x="7273484" y="352152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83" name="Oval 382"/>
            <p:cNvSpPr>
              <a:spLocks noChangeAspect="1"/>
            </p:cNvSpPr>
            <p:nvPr/>
          </p:nvSpPr>
          <p:spPr>
            <a:xfrm rot="14400000" flipH="1">
              <a:off x="7572666" y="4004280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84" name="Straight Connector 383"/>
            <p:cNvCxnSpPr>
              <a:cxnSpLocks noChangeAspect="1"/>
              <a:stCxn id="382" idx="3"/>
              <a:endCxn id="382" idx="7"/>
            </p:cNvCxnSpPr>
            <p:nvPr/>
          </p:nvCxnSpPr>
          <p:spPr>
            <a:xfrm rot="14400000" flipH="1" flipV="1">
              <a:off x="7293210" y="3541254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Straight Connector 384"/>
            <p:cNvCxnSpPr>
              <a:cxnSpLocks noChangeAspect="1"/>
              <a:stCxn id="382" idx="1"/>
              <a:endCxn id="382" idx="5"/>
            </p:cNvCxnSpPr>
            <p:nvPr/>
          </p:nvCxnSpPr>
          <p:spPr>
            <a:xfrm rot="14400000" flipH="1">
              <a:off x="7293210" y="3541254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6" name="Group 385"/>
            <p:cNvGrpSpPr>
              <a:grpSpLocks noChangeAspect="1"/>
            </p:cNvGrpSpPr>
            <p:nvPr/>
          </p:nvGrpSpPr>
          <p:grpSpPr>
            <a:xfrm rot="10800000" flipH="1">
              <a:off x="7698732" y="4058341"/>
              <a:ext cx="636218" cy="134698"/>
              <a:chOff x="1646476" y="2841636"/>
              <a:chExt cx="1127099" cy="238625"/>
            </a:xfrm>
          </p:grpSpPr>
          <p:sp>
            <p:nvSpPr>
              <p:cNvPr id="387" name="Rectangle 386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88" name="Oval 387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89" name="Oval 388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90" name="Oval 389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rgbClr val="0000FF"/>
              </a:solidFill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391" name="Straight Connector 390"/>
              <p:cNvCxnSpPr>
                <a:stCxn id="389" idx="3"/>
                <a:endCxn id="389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2" name="Straight Connector 391"/>
              <p:cNvCxnSpPr>
                <a:stCxn id="389" idx="1"/>
                <a:endCxn id="389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3" name="Rectangle 392"/>
            <p:cNvSpPr>
              <a:spLocks noChangeAspect="1"/>
            </p:cNvSpPr>
            <p:nvPr/>
          </p:nvSpPr>
          <p:spPr>
            <a:xfrm rot="7200000">
              <a:off x="8316477" y="3740563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4" name="Oval 393"/>
            <p:cNvSpPr>
              <a:spLocks noChangeAspect="1"/>
            </p:cNvSpPr>
            <p:nvPr/>
          </p:nvSpPr>
          <p:spPr>
            <a:xfrm rot="7200000">
              <a:off x="8374508" y="395772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5" name="Oval 394"/>
            <p:cNvSpPr>
              <a:spLocks noChangeAspect="1"/>
            </p:cNvSpPr>
            <p:nvPr/>
          </p:nvSpPr>
          <p:spPr>
            <a:xfrm rot="7200000">
              <a:off x="8625268" y="352339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96" name="Oval 395"/>
            <p:cNvSpPr>
              <a:spLocks noChangeAspect="1"/>
            </p:cNvSpPr>
            <p:nvPr/>
          </p:nvSpPr>
          <p:spPr>
            <a:xfrm rot="7200000">
              <a:off x="8422931" y="4006151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97" name="Straight Connector 396"/>
            <p:cNvCxnSpPr>
              <a:cxnSpLocks noChangeAspect="1"/>
              <a:stCxn id="395" idx="3"/>
              <a:endCxn id="395" idx="7"/>
            </p:cNvCxnSpPr>
            <p:nvPr/>
          </p:nvCxnSpPr>
          <p:spPr>
            <a:xfrm rot="7200000" flipV="1">
              <a:off x="8644994" y="3543124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Straight Connector 397"/>
            <p:cNvCxnSpPr>
              <a:cxnSpLocks noChangeAspect="1"/>
              <a:stCxn id="395" idx="1"/>
              <a:endCxn id="395" idx="5"/>
            </p:cNvCxnSpPr>
            <p:nvPr/>
          </p:nvCxnSpPr>
          <p:spPr>
            <a:xfrm rot="7200000">
              <a:off x="8644994" y="3543124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9" name="Rectangle 398"/>
            <p:cNvSpPr>
              <a:spLocks noChangeAspect="1"/>
            </p:cNvSpPr>
            <p:nvPr/>
          </p:nvSpPr>
          <p:spPr>
            <a:xfrm rot="3600000">
              <a:off x="8317522" y="3105350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00" name="Oval 399"/>
            <p:cNvSpPr>
              <a:spLocks noChangeAspect="1"/>
            </p:cNvSpPr>
            <p:nvPr/>
          </p:nvSpPr>
          <p:spPr>
            <a:xfrm rot="3600000">
              <a:off x="8626313" y="332251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01" name="Oval 400"/>
            <p:cNvSpPr>
              <a:spLocks noChangeAspect="1"/>
            </p:cNvSpPr>
            <p:nvPr/>
          </p:nvSpPr>
          <p:spPr>
            <a:xfrm rot="3600000">
              <a:off x="8375553" y="288818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02" name="Oval 401"/>
            <p:cNvSpPr>
              <a:spLocks noChangeAspect="1"/>
            </p:cNvSpPr>
            <p:nvPr/>
          </p:nvSpPr>
          <p:spPr>
            <a:xfrm rot="3600000">
              <a:off x="8674736" y="3370937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03" name="Straight Connector 402"/>
            <p:cNvCxnSpPr>
              <a:cxnSpLocks noChangeAspect="1"/>
              <a:stCxn id="401" idx="3"/>
              <a:endCxn id="401" idx="7"/>
            </p:cNvCxnSpPr>
            <p:nvPr/>
          </p:nvCxnSpPr>
          <p:spPr>
            <a:xfrm rot="3600000" flipV="1">
              <a:off x="8395279" y="290791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Straight Connector 403"/>
            <p:cNvCxnSpPr>
              <a:cxnSpLocks noChangeAspect="1"/>
              <a:stCxn id="401" idx="1"/>
              <a:endCxn id="401" idx="5"/>
            </p:cNvCxnSpPr>
            <p:nvPr/>
          </p:nvCxnSpPr>
          <p:spPr>
            <a:xfrm rot="3600000">
              <a:off x="8395279" y="290791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5" name="Group 404"/>
            <p:cNvGrpSpPr>
              <a:grpSpLocks noChangeAspect="1"/>
            </p:cNvGrpSpPr>
            <p:nvPr/>
          </p:nvGrpSpPr>
          <p:grpSpPr>
            <a:xfrm>
              <a:off x="7701900" y="2785849"/>
              <a:ext cx="636218" cy="134698"/>
              <a:chOff x="1646476" y="2841636"/>
              <a:chExt cx="1127099" cy="238625"/>
            </a:xfrm>
          </p:grpSpPr>
          <p:sp>
            <p:nvSpPr>
              <p:cNvPr id="406" name="Rectangle 405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07" name="Oval 406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08" name="Oval 407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09" name="Oval 408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rgbClr val="FF0000"/>
              </a:solidFill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410" name="Straight Connector 409"/>
              <p:cNvCxnSpPr>
                <a:stCxn id="408" idx="3"/>
                <a:endCxn id="408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1" name="Straight Connector 410"/>
              <p:cNvCxnSpPr>
                <a:stCxn id="408" idx="1"/>
                <a:endCxn id="408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062607" y="1941617"/>
            <a:ext cx="2831983" cy="2679036"/>
            <a:chOff x="3695357" y="4575542"/>
            <a:chExt cx="1487527" cy="1407190"/>
          </a:xfrm>
        </p:grpSpPr>
        <p:sp>
          <p:nvSpPr>
            <p:cNvPr id="412" name="Rectangle 411"/>
            <p:cNvSpPr>
              <a:spLocks noChangeAspect="1"/>
            </p:cNvSpPr>
            <p:nvPr/>
          </p:nvSpPr>
          <p:spPr>
            <a:xfrm rot="18000000" flipH="1">
              <a:off x="3637742" y="4894381"/>
              <a:ext cx="501520" cy="134698"/>
            </a:xfrm>
            <a:prstGeom prst="rect">
              <a:avLst/>
            </a:prstGeom>
            <a:noFill/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13" name="Oval 412"/>
            <p:cNvSpPr>
              <a:spLocks noChangeAspect="1"/>
            </p:cNvSpPr>
            <p:nvPr/>
          </p:nvSpPr>
          <p:spPr>
            <a:xfrm rot="18000000" flipH="1">
              <a:off x="3695773" y="5111546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14" name="Oval 413"/>
            <p:cNvSpPr>
              <a:spLocks noChangeAspect="1"/>
            </p:cNvSpPr>
            <p:nvPr/>
          </p:nvSpPr>
          <p:spPr>
            <a:xfrm rot="18000000" flipH="1">
              <a:off x="3946533" y="4677216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15" name="Oval 414"/>
            <p:cNvSpPr>
              <a:spLocks noChangeAspect="1"/>
            </p:cNvSpPr>
            <p:nvPr/>
          </p:nvSpPr>
          <p:spPr>
            <a:xfrm rot="18000000" flipH="1">
              <a:off x="3744196" y="5159968"/>
              <a:ext cx="37853" cy="37853"/>
            </a:xfrm>
            <a:prstGeom prst="ellipse">
              <a:avLst/>
            </a:prstGeom>
            <a:solidFill>
              <a:srgbClr val="FF00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16" name="Straight Connector 415"/>
            <p:cNvCxnSpPr>
              <a:cxnSpLocks noChangeAspect="1"/>
              <a:stCxn id="414" idx="3"/>
              <a:endCxn id="414" idx="7"/>
            </p:cNvCxnSpPr>
            <p:nvPr/>
          </p:nvCxnSpPr>
          <p:spPr>
            <a:xfrm rot="18000000" flipH="1" flipV="1">
              <a:off x="3966259" y="4696942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Straight Connector 416"/>
            <p:cNvCxnSpPr>
              <a:cxnSpLocks noChangeAspect="1"/>
              <a:stCxn id="414" idx="1"/>
              <a:endCxn id="414" idx="5"/>
            </p:cNvCxnSpPr>
            <p:nvPr/>
          </p:nvCxnSpPr>
          <p:spPr>
            <a:xfrm rot="18000000" flipH="1">
              <a:off x="3966259" y="4696942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8" name="Rectangle 417"/>
            <p:cNvSpPr>
              <a:spLocks noChangeAspect="1"/>
            </p:cNvSpPr>
            <p:nvPr/>
          </p:nvSpPr>
          <p:spPr>
            <a:xfrm rot="14400000" flipH="1">
              <a:off x="3637326" y="5528386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19" name="Oval 418"/>
            <p:cNvSpPr>
              <a:spLocks noChangeAspect="1"/>
            </p:cNvSpPr>
            <p:nvPr/>
          </p:nvSpPr>
          <p:spPr>
            <a:xfrm rot="14400000" flipH="1">
              <a:off x="3946117" y="574555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20" name="Oval 419"/>
            <p:cNvSpPr>
              <a:spLocks noChangeAspect="1"/>
            </p:cNvSpPr>
            <p:nvPr/>
          </p:nvSpPr>
          <p:spPr>
            <a:xfrm rot="14400000" flipH="1">
              <a:off x="3695357" y="531122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21" name="Oval 420"/>
            <p:cNvSpPr>
              <a:spLocks noChangeAspect="1"/>
            </p:cNvSpPr>
            <p:nvPr/>
          </p:nvSpPr>
          <p:spPr>
            <a:xfrm rot="14400000" flipH="1">
              <a:off x="3994539" y="5793973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22" name="Straight Connector 421"/>
            <p:cNvCxnSpPr>
              <a:cxnSpLocks noChangeAspect="1"/>
              <a:stCxn id="420" idx="3"/>
              <a:endCxn id="420" idx="7"/>
            </p:cNvCxnSpPr>
            <p:nvPr/>
          </p:nvCxnSpPr>
          <p:spPr>
            <a:xfrm rot="14400000" flipH="1" flipV="1">
              <a:off x="3715083" y="5330947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Straight Connector 422"/>
            <p:cNvCxnSpPr>
              <a:cxnSpLocks noChangeAspect="1"/>
              <a:stCxn id="420" idx="1"/>
              <a:endCxn id="420" idx="5"/>
            </p:cNvCxnSpPr>
            <p:nvPr/>
          </p:nvCxnSpPr>
          <p:spPr>
            <a:xfrm rot="14400000" flipH="1">
              <a:off x="3715083" y="5330947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4" name="Group 423"/>
            <p:cNvGrpSpPr>
              <a:grpSpLocks noChangeAspect="1"/>
            </p:cNvGrpSpPr>
            <p:nvPr/>
          </p:nvGrpSpPr>
          <p:grpSpPr>
            <a:xfrm rot="10800000" flipH="1">
              <a:off x="4120605" y="5848034"/>
              <a:ext cx="636218" cy="134698"/>
              <a:chOff x="1646476" y="2841636"/>
              <a:chExt cx="1127099" cy="238625"/>
            </a:xfrm>
          </p:grpSpPr>
          <p:sp>
            <p:nvSpPr>
              <p:cNvPr id="425" name="Rectangle 424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26" name="Oval 425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27" name="Oval 426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28" name="Oval 427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429" name="Straight Connector 428"/>
              <p:cNvCxnSpPr>
                <a:stCxn id="427" idx="3"/>
                <a:endCxn id="427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Straight Connector 429"/>
              <p:cNvCxnSpPr>
                <a:stCxn id="427" idx="1"/>
                <a:endCxn id="427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1" name="Rectangle 430"/>
            <p:cNvSpPr>
              <a:spLocks noChangeAspect="1"/>
            </p:cNvSpPr>
            <p:nvPr/>
          </p:nvSpPr>
          <p:spPr>
            <a:xfrm rot="7200000">
              <a:off x="4738350" y="5530256"/>
              <a:ext cx="501520" cy="134698"/>
            </a:xfrm>
            <a:prstGeom prst="rect">
              <a:avLst/>
            </a:prstGeom>
            <a:noFill/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32" name="Oval 431"/>
            <p:cNvSpPr>
              <a:spLocks noChangeAspect="1"/>
            </p:cNvSpPr>
            <p:nvPr/>
          </p:nvSpPr>
          <p:spPr>
            <a:xfrm rot="7200000">
              <a:off x="4796381" y="574742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33" name="Oval 432"/>
            <p:cNvSpPr>
              <a:spLocks noChangeAspect="1"/>
            </p:cNvSpPr>
            <p:nvPr/>
          </p:nvSpPr>
          <p:spPr>
            <a:xfrm rot="7200000">
              <a:off x="5047141" y="531309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34" name="Oval 433"/>
            <p:cNvSpPr>
              <a:spLocks noChangeAspect="1"/>
            </p:cNvSpPr>
            <p:nvPr/>
          </p:nvSpPr>
          <p:spPr>
            <a:xfrm rot="7200000">
              <a:off x="4844804" y="5795844"/>
              <a:ext cx="37853" cy="37853"/>
            </a:xfrm>
            <a:prstGeom prst="ellipse">
              <a:avLst/>
            </a:prstGeom>
            <a:solidFill>
              <a:srgbClr val="0000FF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35" name="Straight Connector 434"/>
            <p:cNvCxnSpPr>
              <a:cxnSpLocks noChangeAspect="1"/>
              <a:stCxn id="433" idx="3"/>
              <a:endCxn id="433" idx="7"/>
            </p:cNvCxnSpPr>
            <p:nvPr/>
          </p:nvCxnSpPr>
          <p:spPr>
            <a:xfrm rot="7200000" flipV="1">
              <a:off x="5066867" y="5332817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6" name="Straight Connector 435"/>
            <p:cNvCxnSpPr>
              <a:cxnSpLocks noChangeAspect="1"/>
              <a:stCxn id="433" idx="1"/>
              <a:endCxn id="433" idx="5"/>
            </p:cNvCxnSpPr>
            <p:nvPr/>
          </p:nvCxnSpPr>
          <p:spPr>
            <a:xfrm rot="7200000">
              <a:off x="5066867" y="5332817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7" name="Rectangle 436"/>
            <p:cNvSpPr>
              <a:spLocks noChangeAspect="1"/>
            </p:cNvSpPr>
            <p:nvPr/>
          </p:nvSpPr>
          <p:spPr>
            <a:xfrm rot="3600000">
              <a:off x="4739395" y="4895043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38" name="Oval 437"/>
            <p:cNvSpPr>
              <a:spLocks noChangeAspect="1"/>
            </p:cNvSpPr>
            <p:nvPr/>
          </p:nvSpPr>
          <p:spPr>
            <a:xfrm rot="3600000">
              <a:off x="5048186" y="511220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39" name="Oval 438"/>
            <p:cNvSpPr>
              <a:spLocks noChangeAspect="1"/>
            </p:cNvSpPr>
            <p:nvPr/>
          </p:nvSpPr>
          <p:spPr>
            <a:xfrm rot="3600000">
              <a:off x="4797426" y="467787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40" name="Oval 439"/>
            <p:cNvSpPr>
              <a:spLocks noChangeAspect="1"/>
            </p:cNvSpPr>
            <p:nvPr/>
          </p:nvSpPr>
          <p:spPr>
            <a:xfrm rot="3600000">
              <a:off x="5096609" y="5160630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41" name="Straight Connector 440"/>
            <p:cNvCxnSpPr>
              <a:cxnSpLocks noChangeAspect="1"/>
              <a:stCxn id="439" idx="3"/>
              <a:endCxn id="439" idx="7"/>
            </p:cNvCxnSpPr>
            <p:nvPr/>
          </p:nvCxnSpPr>
          <p:spPr>
            <a:xfrm rot="3600000" flipV="1">
              <a:off x="4817152" y="4697604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2" name="Straight Connector 441"/>
            <p:cNvCxnSpPr>
              <a:cxnSpLocks noChangeAspect="1"/>
              <a:stCxn id="439" idx="1"/>
              <a:endCxn id="439" idx="5"/>
            </p:cNvCxnSpPr>
            <p:nvPr/>
          </p:nvCxnSpPr>
          <p:spPr>
            <a:xfrm rot="3600000">
              <a:off x="4817152" y="4697604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3" name="Group 442"/>
            <p:cNvGrpSpPr>
              <a:grpSpLocks noChangeAspect="1"/>
            </p:cNvGrpSpPr>
            <p:nvPr/>
          </p:nvGrpSpPr>
          <p:grpSpPr>
            <a:xfrm>
              <a:off x="4123773" y="4575542"/>
              <a:ext cx="636218" cy="134698"/>
              <a:chOff x="1646476" y="2841636"/>
              <a:chExt cx="1127099" cy="238625"/>
            </a:xfrm>
          </p:grpSpPr>
          <p:sp>
            <p:nvSpPr>
              <p:cNvPr id="444" name="Rectangle 443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45" name="Oval 444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46" name="Oval 445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47" name="Oval 446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448" name="Straight Connector 447"/>
              <p:cNvCxnSpPr>
                <a:stCxn id="446" idx="3"/>
                <a:endCxn id="446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9" name="Straight Connector 448"/>
              <p:cNvCxnSpPr>
                <a:stCxn id="446" idx="1"/>
                <a:endCxn id="446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1062607" y="1941617"/>
            <a:ext cx="2831983" cy="2679036"/>
            <a:chOff x="5444136" y="4544162"/>
            <a:chExt cx="1487527" cy="1407190"/>
          </a:xfrm>
        </p:grpSpPr>
        <p:sp>
          <p:nvSpPr>
            <p:cNvPr id="450" name="Rectangle 449"/>
            <p:cNvSpPr>
              <a:spLocks noChangeAspect="1"/>
            </p:cNvSpPr>
            <p:nvPr/>
          </p:nvSpPr>
          <p:spPr>
            <a:xfrm rot="18000000" flipH="1">
              <a:off x="5386521" y="4863001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51" name="Oval 450"/>
            <p:cNvSpPr>
              <a:spLocks noChangeAspect="1"/>
            </p:cNvSpPr>
            <p:nvPr/>
          </p:nvSpPr>
          <p:spPr>
            <a:xfrm rot="18000000" flipH="1">
              <a:off x="5444552" y="5080166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52" name="Oval 451"/>
            <p:cNvSpPr>
              <a:spLocks noChangeAspect="1"/>
            </p:cNvSpPr>
            <p:nvPr/>
          </p:nvSpPr>
          <p:spPr>
            <a:xfrm rot="18000000" flipH="1">
              <a:off x="5695312" y="4645836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53" name="Oval 452"/>
            <p:cNvSpPr>
              <a:spLocks noChangeAspect="1"/>
            </p:cNvSpPr>
            <p:nvPr/>
          </p:nvSpPr>
          <p:spPr>
            <a:xfrm rot="18000000" flipH="1">
              <a:off x="5492975" y="5128588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54" name="Straight Connector 453"/>
            <p:cNvCxnSpPr>
              <a:cxnSpLocks noChangeAspect="1"/>
              <a:stCxn id="452" idx="3"/>
              <a:endCxn id="452" idx="7"/>
            </p:cNvCxnSpPr>
            <p:nvPr/>
          </p:nvCxnSpPr>
          <p:spPr>
            <a:xfrm rot="18000000" flipH="1" flipV="1">
              <a:off x="5715038" y="4665562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5" name="Straight Connector 454"/>
            <p:cNvCxnSpPr>
              <a:cxnSpLocks noChangeAspect="1"/>
              <a:stCxn id="452" idx="1"/>
              <a:endCxn id="452" idx="5"/>
            </p:cNvCxnSpPr>
            <p:nvPr/>
          </p:nvCxnSpPr>
          <p:spPr>
            <a:xfrm rot="18000000" flipH="1">
              <a:off x="5715038" y="4665562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6" name="Rectangle 455"/>
            <p:cNvSpPr>
              <a:spLocks noChangeAspect="1"/>
            </p:cNvSpPr>
            <p:nvPr/>
          </p:nvSpPr>
          <p:spPr>
            <a:xfrm rot="14400000" flipH="1">
              <a:off x="5386105" y="5497006"/>
              <a:ext cx="501520" cy="134698"/>
            </a:xfrm>
            <a:prstGeom prst="rect">
              <a:avLst/>
            </a:prstGeom>
            <a:noFill/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57" name="Oval 456"/>
            <p:cNvSpPr>
              <a:spLocks noChangeAspect="1"/>
            </p:cNvSpPr>
            <p:nvPr/>
          </p:nvSpPr>
          <p:spPr>
            <a:xfrm rot="14400000" flipH="1">
              <a:off x="5694896" y="571417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58" name="Oval 457"/>
            <p:cNvSpPr>
              <a:spLocks noChangeAspect="1"/>
            </p:cNvSpPr>
            <p:nvPr/>
          </p:nvSpPr>
          <p:spPr>
            <a:xfrm rot="14400000" flipH="1">
              <a:off x="5444136" y="527984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59" name="Oval 458"/>
            <p:cNvSpPr>
              <a:spLocks noChangeAspect="1"/>
            </p:cNvSpPr>
            <p:nvPr/>
          </p:nvSpPr>
          <p:spPr>
            <a:xfrm rot="14400000" flipH="1">
              <a:off x="5743318" y="5762593"/>
              <a:ext cx="37853" cy="37853"/>
            </a:xfrm>
            <a:prstGeom prst="ellipse">
              <a:avLst/>
            </a:prstGeom>
            <a:solidFill>
              <a:srgbClr val="FF0000"/>
            </a:solidFill>
            <a:ln w="63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60" name="Straight Connector 459"/>
            <p:cNvCxnSpPr>
              <a:cxnSpLocks noChangeAspect="1"/>
              <a:stCxn id="458" idx="3"/>
              <a:endCxn id="458" idx="7"/>
            </p:cNvCxnSpPr>
            <p:nvPr/>
          </p:nvCxnSpPr>
          <p:spPr>
            <a:xfrm rot="14400000" flipH="1" flipV="1">
              <a:off x="5463862" y="5299567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1" name="Straight Connector 460"/>
            <p:cNvCxnSpPr>
              <a:cxnSpLocks noChangeAspect="1"/>
              <a:stCxn id="458" idx="1"/>
              <a:endCxn id="458" idx="5"/>
            </p:cNvCxnSpPr>
            <p:nvPr/>
          </p:nvCxnSpPr>
          <p:spPr>
            <a:xfrm rot="14400000" flipH="1">
              <a:off x="5463862" y="5299567"/>
              <a:ext cx="95245" cy="95246"/>
            </a:xfrm>
            <a:prstGeom prst="line">
              <a:avLst/>
            </a:prstGeom>
            <a:ln w="63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2" name="Group 461"/>
            <p:cNvGrpSpPr>
              <a:grpSpLocks noChangeAspect="1"/>
            </p:cNvGrpSpPr>
            <p:nvPr/>
          </p:nvGrpSpPr>
          <p:grpSpPr>
            <a:xfrm rot="10800000" flipH="1">
              <a:off x="5869384" y="5816654"/>
              <a:ext cx="636218" cy="134698"/>
              <a:chOff x="1646476" y="2841636"/>
              <a:chExt cx="1127099" cy="238625"/>
            </a:xfrm>
          </p:grpSpPr>
          <p:sp>
            <p:nvSpPr>
              <p:cNvPr id="463" name="Rectangle 462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64" name="Oval 463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65" name="Oval 464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66" name="Oval 465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467" name="Straight Connector 466"/>
              <p:cNvCxnSpPr>
                <a:stCxn id="465" idx="3"/>
                <a:endCxn id="465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8" name="Straight Connector 467"/>
              <p:cNvCxnSpPr>
                <a:stCxn id="465" idx="1"/>
                <a:endCxn id="465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69" name="Rectangle 468"/>
            <p:cNvSpPr>
              <a:spLocks noChangeAspect="1"/>
            </p:cNvSpPr>
            <p:nvPr/>
          </p:nvSpPr>
          <p:spPr>
            <a:xfrm rot="7200000">
              <a:off x="6487129" y="5498876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0" name="Oval 469"/>
            <p:cNvSpPr>
              <a:spLocks noChangeAspect="1"/>
            </p:cNvSpPr>
            <p:nvPr/>
          </p:nvSpPr>
          <p:spPr>
            <a:xfrm rot="7200000">
              <a:off x="6545160" y="571604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1" name="Oval 470"/>
            <p:cNvSpPr>
              <a:spLocks noChangeAspect="1"/>
            </p:cNvSpPr>
            <p:nvPr/>
          </p:nvSpPr>
          <p:spPr>
            <a:xfrm rot="7200000">
              <a:off x="6795920" y="5281711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2" name="Oval 471"/>
            <p:cNvSpPr>
              <a:spLocks noChangeAspect="1"/>
            </p:cNvSpPr>
            <p:nvPr/>
          </p:nvSpPr>
          <p:spPr>
            <a:xfrm rot="7200000">
              <a:off x="6593583" y="5764464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73" name="Straight Connector 472"/>
            <p:cNvCxnSpPr>
              <a:cxnSpLocks noChangeAspect="1"/>
              <a:stCxn id="471" idx="3"/>
              <a:endCxn id="471" idx="7"/>
            </p:cNvCxnSpPr>
            <p:nvPr/>
          </p:nvCxnSpPr>
          <p:spPr>
            <a:xfrm rot="7200000" flipV="1">
              <a:off x="6815646" y="5301437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4" name="Straight Connector 473"/>
            <p:cNvCxnSpPr>
              <a:cxnSpLocks noChangeAspect="1"/>
              <a:stCxn id="471" idx="1"/>
              <a:endCxn id="471" idx="5"/>
            </p:cNvCxnSpPr>
            <p:nvPr/>
          </p:nvCxnSpPr>
          <p:spPr>
            <a:xfrm rot="7200000">
              <a:off x="6815646" y="5301437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5" name="Rectangle 474"/>
            <p:cNvSpPr>
              <a:spLocks noChangeAspect="1"/>
            </p:cNvSpPr>
            <p:nvPr/>
          </p:nvSpPr>
          <p:spPr>
            <a:xfrm rot="3600000">
              <a:off x="6488174" y="4863663"/>
              <a:ext cx="501520" cy="134698"/>
            </a:xfrm>
            <a:prstGeom prst="rect">
              <a:avLst/>
            </a:prstGeom>
            <a:noFill/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6" name="Oval 475"/>
            <p:cNvSpPr>
              <a:spLocks noChangeAspect="1"/>
            </p:cNvSpPr>
            <p:nvPr/>
          </p:nvSpPr>
          <p:spPr>
            <a:xfrm rot="3600000">
              <a:off x="6796965" y="508082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7" name="Oval 476"/>
            <p:cNvSpPr>
              <a:spLocks noChangeAspect="1"/>
            </p:cNvSpPr>
            <p:nvPr/>
          </p:nvSpPr>
          <p:spPr>
            <a:xfrm rot="3600000">
              <a:off x="6546205" y="4646498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78" name="Oval 477"/>
            <p:cNvSpPr>
              <a:spLocks noChangeAspect="1"/>
            </p:cNvSpPr>
            <p:nvPr/>
          </p:nvSpPr>
          <p:spPr>
            <a:xfrm rot="3600000">
              <a:off x="6845388" y="5129250"/>
              <a:ext cx="37853" cy="37853"/>
            </a:xfrm>
            <a:prstGeom prst="ellipse">
              <a:avLst/>
            </a:prstGeom>
            <a:solidFill>
              <a:srgbClr val="0000FF"/>
            </a:solidFill>
            <a:ln w="6350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79" name="Straight Connector 478"/>
            <p:cNvCxnSpPr>
              <a:cxnSpLocks noChangeAspect="1"/>
              <a:stCxn id="477" idx="3"/>
              <a:endCxn id="477" idx="7"/>
            </p:cNvCxnSpPr>
            <p:nvPr/>
          </p:nvCxnSpPr>
          <p:spPr>
            <a:xfrm rot="3600000" flipV="1">
              <a:off x="6565931" y="4666224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0" name="Straight Connector 479"/>
            <p:cNvCxnSpPr>
              <a:cxnSpLocks noChangeAspect="1"/>
              <a:stCxn id="477" idx="1"/>
              <a:endCxn id="477" idx="5"/>
            </p:cNvCxnSpPr>
            <p:nvPr/>
          </p:nvCxnSpPr>
          <p:spPr>
            <a:xfrm rot="3600000">
              <a:off x="6565931" y="4666224"/>
              <a:ext cx="95245" cy="95246"/>
            </a:xfrm>
            <a:prstGeom prst="line">
              <a:avLst/>
            </a:prstGeom>
            <a:ln w="63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1" name="Group 480"/>
            <p:cNvGrpSpPr>
              <a:grpSpLocks noChangeAspect="1"/>
            </p:cNvGrpSpPr>
            <p:nvPr/>
          </p:nvGrpSpPr>
          <p:grpSpPr>
            <a:xfrm>
              <a:off x="5872552" y="4544162"/>
              <a:ext cx="636218" cy="134698"/>
              <a:chOff x="1646476" y="2841636"/>
              <a:chExt cx="1127099" cy="238625"/>
            </a:xfrm>
          </p:grpSpPr>
          <p:sp>
            <p:nvSpPr>
              <p:cNvPr id="482" name="Rectangle 481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83" name="Oval 482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84" name="Oval 483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85" name="Oval 484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486" name="Straight Connector 485"/>
              <p:cNvCxnSpPr>
                <a:stCxn id="484" idx="3"/>
                <a:endCxn id="484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Straight Connector 486"/>
              <p:cNvCxnSpPr>
                <a:stCxn id="484" idx="1"/>
                <a:endCxn id="484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1062607" y="1941617"/>
            <a:ext cx="2831983" cy="2679036"/>
            <a:chOff x="7296533" y="4538280"/>
            <a:chExt cx="1487527" cy="1407190"/>
          </a:xfrm>
        </p:grpSpPr>
        <p:sp>
          <p:nvSpPr>
            <p:cNvPr id="488" name="Rectangle 487"/>
            <p:cNvSpPr>
              <a:spLocks noChangeAspect="1"/>
            </p:cNvSpPr>
            <p:nvPr/>
          </p:nvSpPr>
          <p:spPr>
            <a:xfrm rot="18000000" flipH="1">
              <a:off x="7238918" y="4857119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89" name="Oval 488"/>
            <p:cNvSpPr>
              <a:spLocks noChangeAspect="1"/>
            </p:cNvSpPr>
            <p:nvPr/>
          </p:nvSpPr>
          <p:spPr>
            <a:xfrm rot="18000000" flipH="1">
              <a:off x="7296949" y="5074284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90" name="Oval 489"/>
            <p:cNvSpPr>
              <a:spLocks noChangeAspect="1"/>
            </p:cNvSpPr>
            <p:nvPr/>
          </p:nvSpPr>
          <p:spPr>
            <a:xfrm rot="18000000" flipH="1">
              <a:off x="7547709" y="4639954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91" name="Oval 490"/>
            <p:cNvSpPr>
              <a:spLocks noChangeAspect="1"/>
            </p:cNvSpPr>
            <p:nvPr/>
          </p:nvSpPr>
          <p:spPr>
            <a:xfrm rot="18000000" flipH="1">
              <a:off x="7345372" y="5122706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92" name="Straight Connector 491"/>
            <p:cNvCxnSpPr>
              <a:cxnSpLocks noChangeAspect="1"/>
              <a:stCxn id="490" idx="3"/>
              <a:endCxn id="490" idx="7"/>
            </p:cNvCxnSpPr>
            <p:nvPr/>
          </p:nvCxnSpPr>
          <p:spPr>
            <a:xfrm rot="18000000" flipH="1" flipV="1">
              <a:off x="7567435" y="4659680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3" name="Straight Connector 492"/>
            <p:cNvCxnSpPr>
              <a:cxnSpLocks noChangeAspect="1"/>
              <a:stCxn id="490" idx="1"/>
              <a:endCxn id="490" idx="5"/>
            </p:cNvCxnSpPr>
            <p:nvPr/>
          </p:nvCxnSpPr>
          <p:spPr>
            <a:xfrm rot="18000000" flipH="1">
              <a:off x="7567435" y="4659680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4" name="Rectangle 493"/>
            <p:cNvSpPr>
              <a:spLocks noChangeAspect="1"/>
            </p:cNvSpPr>
            <p:nvPr/>
          </p:nvSpPr>
          <p:spPr>
            <a:xfrm rot="14400000" flipH="1">
              <a:off x="7238502" y="5491124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95" name="Oval 494"/>
            <p:cNvSpPr>
              <a:spLocks noChangeAspect="1"/>
            </p:cNvSpPr>
            <p:nvPr/>
          </p:nvSpPr>
          <p:spPr>
            <a:xfrm rot="14400000" flipH="1">
              <a:off x="7547293" y="5708289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96" name="Oval 495"/>
            <p:cNvSpPr>
              <a:spLocks noChangeAspect="1"/>
            </p:cNvSpPr>
            <p:nvPr/>
          </p:nvSpPr>
          <p:spPr>
            <a:xfrm rot="14400000" flipH="1">
              <a:off x="7296533" y="5273959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97" name="Oval 496"/>
            <p:cNvSpPr>
              <a:spLocks noChangeAspect="1"/>
            </p:cNvSpPr>
            <p:nvPr/>
          </p:nvSpPr>
          <p:spPr>
            <a:xfrm rot="14400000" flipH="1">
              <a:off x="7595715" y="5756711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98" name="Straight Connector 497"/>
            <p:cNvCxnSpPr>
              <a:cxnSpLocks noChangeAspect="1"/>
              <a:stCxn id="496" idx="3"/>
              <a:endCxn id="496" idx="7"/>
            </p:cNvCxnSpPr>
            <p:nvPr/>
          </p:nvCxnSpPr>
          <p:spPr>
            <a:xfrm rot="14400000" flipH="1" flipV="1">
              <a:off x="7316259" y="5293685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9" name="Straight Connector 498"/>
            <p:cNvCxnSpPr>
              <a:cxnSpLocks noChangeAspect="1"/>
              <a:stCxn id="496" idx="1"/>
              <a:endCxn id="496" idx="5"/>
            </p:cNvCxnSpPr>
            <p:nvPr/>
          </p:nvCxnSpPr>
          <p:spPr>
            <a:xfrm rot="14400000" flipH="1">
              <a:off x="7316259" y="5293685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0" name="Group 499"/>
            <p:cNvGrpSpPr>
              <a:grpSpLocks noChangeAspect="1"/>
            </p:cNvGrpSpPr>
            <p:nvPr/>
          </p:nvGrpSpPr>
          <p:grpSpPr>
            <a:xfrm rot="10800000" flipH="1">
              <a:off x="7721781" y="5810772"/>
              <a:ext cx="636218" cy="134698"/>
              <a:chOff x="1646476" y="2841636"/>
              <a:chExt cx="1127099" cy="238625"/>
            </a:xfrm>
          </p:grpSpPr>
          <p:sp>
            <p:nvSpPr>
              <p:cNvPr id="501" name="Rectangle 500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02" name="Oval 501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03" name="Oval 502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04" name="Oval 503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rgbClr val="FF0000"/>
              </a:solidFill>
              <a:ln w="63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505" name="Straight Connector 504"/>
              <p:cNvCxnSpPr>
                <a:stCxn id="503" idx="3"/>
                <a:endCxn id="503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6" name="Straight Connector 505"/>
              <p:cNvCxnSpPr>
                <a:stCxn id="503" idx="1"/>
                <a:endCxn id="503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07" name="Rectangle 506"/>
            <p:cNvSpPr>
              <a:spLocks noChangeAspect="1"/>
            </p:cNvSpPr>
            <p:nvPr/>
          </p:nvSpPr>
          <p:spPr>
            <a:xfrm rot="7200000">
              <a:off x="8339526" y="5492994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08" name="Oval 507"/>
            <p:cNvSpPr>
              <a:spLocks noChangeAspect="1"/>
            </p:cNvSpPr>
            <p:nvPr/>
          </p:nvSpPr>
          <p:spPr>
            <a:xfrm rot="7200000">
              <a:off x="8397557" y="5710159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09" name="Oval 508"/>
            <p:cNvSpPr>
              <a:spLocks noChangeAspect="1"/>
            </p:cNvSpPr>
            <p:nvPr/>
          </p:nvSpPr>
          <p:spPr>
            <a:xfrm rot="7200000">
              <a:off x="8648317" y="5275829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0" name="Oval 509"/>
            <p:cNvSpPr>
              <a:spLocks noChangeAspect="1"/>
            </p:cNvSpPr>
            <p:nvPr/>
          </p:nvSpPr>
          <p:spPr>
            <a:xfrm rot="7200000">
              <a:off x="8445980" y="5758582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11" name="Straight Connector 510"/>
            <p:cNvCxnSpPr>
              <a:cxnSpLocks noChangeAspect="1"/>
              <a:stCxn id="509" idx="3"/>
              <a:endCxn id="509" idx="7"/>
            </p:cNvCxnSpPr>
            <p:nvPr/>
          </p:nvCxnSpPr>
          <p:spPr>
            <a:xfrm rot="7200000" flipV="1">
              <a:off x="8668043" y="5295555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2" name="Straight Connector 511"/>
            <p:cNvCxnSpPr>
              <a:cxnSpLocks noChangeAspect="1"/>
              <a:stCxn id="509" idx="1"/>
              <a:endCxn id="509" idx="5"/>
            </p:cNvCxnSpPr>
            <p:nvPr/>
          </p:nvCxnSpPr>
          <p:spPr>
            <a:xfrm rot="7200000">
              <a:off x="8668043" y="5295555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3" name="Rectangle 512"/>
            <p:cNvSpPr>
              <a:spLocks noChangeAspect="1"/>
            </p:cNvSpPr>
            <p:nvPr/>
          </p:nvSpPr>
          <p:spPr>
            <a:xfrm rot="3600000">
              <a:off x="8340571" y="4857781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4" name="Oval 513"/>
            <p:cNvSpPr>
              <a:spLocks noChangeAspect="1"/>
            </p:cNvSpPr>
            <p:nvPr/>
          </p:nvSpPr>
          <p:spPr>
            <a:xfrm rot="3600000">
              <a:off x="8649362" y="5074946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5" name="Oval 514"/>
            <p:cNvSpPr>
              <a:spLocks noChangeAspect="1"/>
            </p:cNvSpPr>
            <p:nvPr/>
          </p:nvSpPr>
          <p:spPr>
            <a:xfrm rot="3600000">
              <a:off x="8398602" y="4640616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6" name="Oval 515"/>
            <p:cNvSpPr>
              <a:spLocks noChangeAspect="1"/>
            </p:cNvSpPr>
            <p:nvPr/>
          </p:nvSpPr>
          <p:spPr>
            <a:xfrm rot="3600000">
              <a:off x="8697785" y="5123368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17" name="Straight Connector 516"/>
            <p:cNvCxnSpPr>
              <a:cxnSpLocks noChangeAspect="1"/>
              <a:stCxn id="515" idx="3"/>
              <a:endCxn id="515" idx="7"/>
            </p:cNvCxnSpPr>
            <p:nvPr/>
          </p:nvCxnSpPr>
          <p:spPr>
            <a:xfrm rot="3600000" flipV="1">
              <a:off x="8418328" y="4660342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8" name="Straight Connector 517"/>
            <p:cNvCxnSpPr>
              <a:cxnSpLocks noChangeAspect="1"/>
              <a:stCxn id="515" idx="1"/>
              <a:endCxn id="515" idx="5"/>
            </p:cNvCxnSpPr>
            <p:nvPr/>
          </p:nvCxnSpPr>
          <p:spPr>
            <a:xfrm rot="3600000">
              <a:off x="8418328" y="4660342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9" name="Group 518"/>
            <p:cNvGrpSpPr>
              <a:grpSpLocks noChangeAspect="1"/>
            </p:cNvGrpSpPr>
            <p:nvPr/>
          </p:nvGrpSpPr>
          <p:grpSpPr>
            <a:xfrm>
              <a:off x="7724949" y="4538280"/>
              <a:ext cx="636218" cy="134698"/>
              <a:chOff x="1646476" y="2841636"/>
              <a:chExt cx="1127099" cy="238625"/>
            </a:xfrm>
          </p:grpSpPr>
          <p:sp>
            <p:nvSpPr>
              <p:cNvPr id="520" name="Rectangle 519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21" name="Oval 520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22" name="Oval 521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23" name="Oval 522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rgbClr val="0000FF"/>
              </a:solidFill>
              <a:ln w="6350">
                <a:solidFill>
                  <a:srgbClr val="0000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524" name="Straight Connector 523"/>
              <p:cNvCxnSpPr>
                <a:stCxn id="522" idx="3"/>
                <a:endCxn id="522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5" name="Straight Connector 524"/>
              <p:cNvCxnSpPr>
                <a:stCxn id="522" idx="1"/>
                <a:endCxn id="522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rgbClr val="0000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7" name="Group 526"/>
          <p:cNvGrpSpPr>
            <a:grpSpLocks noChangeAspect="1"/>
          </p:cNvGrpSpPr>
          <p:nvPr/>
        </p:nvGrpSpPr>
        <p:grpSpPr>
          <a:xfrm>
            <a:off x="4771317" y="1150668"/>
            <a:ext cx="4202259" cy="4202259"/>
            <a:chOff x="1463254" y="2556683"/>
            <a:chExt cx="2207278" cy="2207278"/>
          </a:xfrm>
        </p:grpSpPr>
        <p:sp>
          <p:nvSpPr>
            <p:cNvPr id="528" name="Rectangle 527"/>
            <p:cNvSpPr/>
            <p:nvPr/>
          </p:nvSpPr>
          <p:spPr>
            <a:xfrm rot="18000000" flipH="1">
              <a:off x="1764639" y="3275610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29" name="Oval 528"/>
            <p:cNvSpPr/>
            <p:nvPr/>
          </p:nvSpPr>
          <p:spPr>
            <a:xfrm rot="18000000" flipH="1">
              <a:off x="1822670" y="349277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0" name="Oval 529"/>
            <p:cNvSpPr/>
            <p:nvPr/>
          </p:nvSpPr>
          <p:spPr>
            <a:xfrm rot="18000000" flipH="1">
              <a:off x="2073430" y="305844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1" name="Oval 530"/>
            <p:cNvSpPr/>
            <p:nvPr/>
          </p:nvSpPr>
          <p:spPr>
            <a:xfrm rot="18000000" flipH="1">
              <a:off x="1871093" y="3541197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32" name="Straight Connector 531"/>
            <p:cNvCxnSpPr>
              <a:stCxn id="530" idx="3"/>
              <a:endCxn id="530" idx="7"/>
            </p:cNvCxnSpPr>
            <p:nvPr/>
          </p:nvCxnSpPr>
          <p:spPr>
            <a:xfrm rot="18000000" flipH="1" flipV="1">
              <a:off x="2093156" y="307817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3" name="Straight Connector 532"/>
            <p:cNvCxnSpPr>
              <a:stCxn id="530" idx="1"/>
              <a:endCxn id="530" idx="5"/>
            </p:cNvCxnSpPr>
            <p:nvPr/>
          </p:nvCxnSpPr>
          <p:spPr>
            <a:xfrm rot="18000000" flipH="1">
              <a:off x="2093156" y="307817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4" name="Rectangle 533"/>
            <p:cNvSpPr/>
            <p:nvPr/>
          </p:nvSpPr>
          <p:spPr>
            <a:xfrm rot="14400000" flipH="1">
              <a:off x="1764223" y="3909615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5" name="Oval 534"/>
            <p:cNvSpPr/>
            <p:nvPr/>
          </p:nvSpPr>
          <p:spPr>
            <a:xfrm rot="14400000" flipH="1">
              <a:off x="2073014" y="412678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6" name="Oval 535"/>
            <p:cNvSpPr/>
            <p:nvPr/>
          </p:nvSpPr>
          <p:spPr>
            <a:xfrm rot="14400000" flipH="1">
              <a:off x="1822254" y="369245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37" name="Oval 536"/>
            <p:cNvSpPr/>
            <p:nvPr/>
          </p:nvSpPr>
          <p:spPr>
            <a:xfrm rot="14400000" flipH="1">
              <a:off x="2121436" y="4175202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38" name="Straight Connector 537"/>
            <p:cNvCxnSpPr>
              <a:stCxn id="536" idx="3"/>
              <a:endCxn id="536" idx="7"/>
            </p:cNvCxnSpPr>
            <p:nvPr/>
          </p:nvCxnSpPr>
          <p:spPr>
            <a:xfrm rot="14400000" flipH="1" flipV="1">
              <a:off x="1841980" y="371217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9" name="Straight Connector 538"/>
            <p:cNvCxnSpPr>
              <a:stCxn id="536" idx="1"/>
              <a:endCxn id="536" idx="5"/>
            </p:cNvCxnSpPr>
            <p:nvPr/>
          </p:nvCxnSpPr>
          <p:spPr>
            <a:xfrm rot="14400000" flipH="1">
              <a:off x="1841980" y="371217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0" name="Group 539"/>
            <p:cNvGrpSpPr/>
            <p:nvPr/>
          </p:nvGrpSpPr>
          <p:grpSpPr>
            <a:xfrm rot="10800000" flipH="1">
              <a:off x="2247502" y="4229263"/>
              <a:ext cx="636218" cy="134698"/>
              <a:chOff x="1646476" y="2841636"/>
              <a:chExt cx="1127099" cy="238625"/>
            </a:xfrm>
          </p:grpSpPr>
          <p:sp>
            <p:nvSpPr>
              <p:cNvPr id="562" name="Rectangle 561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63" name="Oval 562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64" name="Oval 563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65" name="Oval 564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566" name="Straight Connector 565"/>
              <p:cNvCxnSpPr>
                <a:stCxn id="564" idx="3"/>
                <a:endCxn id="564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7" name="Straight Connector 566"/>
              <p:cNvCxnSpPr>
                <a:stCxn id="564" idx="1"/>
                <a:endCxn id="564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41" name="Rectangle 540"/>
            <p:cNvSpPr/>
            <p:nvPr/>
          </p:nvSpPr>
          <p:spPr>
            <a:xfrm rot="7200000">
              <a:off x="2865247" y="3911485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42" name="Oval 541"/>
            <p:cNvSpPr/>
            <p:nvPr/>
          </p:nvSpPr>
          <p:spPr>
            <a:xfrm rot="7200000">
              <a:off x="2923278" y="412865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43" name="Oval 542"/>
            <p:cNvSpPr/>
            <p:nvPr/>
          </p:nvSpPr>
          <p:spPr>
            <a:xfrm rot="7200000">
              <a:off x="3174038" y="369432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44" name="Oval 543"/>
            <p:cNvSpPr/>
            <p:nvPr/>
          </p:nvSpPr>
          <p:spPr>
            <a:xfrm rot="7200000">
              <a:off x="2971701" y="4177073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45" name="Straight Connector 544"/>
            <p:cNvCxnSpPr>
              <a:stCxn id="543" idx="3"/>
              <a:endCxn id="543" idx="7"/>
            </p:cNvCxnSpPr>
            <p:nvPr/>
          </p:nvCxnSpPr>
          <p:spPr>
            <a:xfrm rot="7200000" flipV="1">
              <a:off x="3193764" y="371404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6" name="Straight Connector 545"/>
            <p:cNvCxnSpPr>
              <a:stCxn id="543" idx="1"/>
              <a:endCxn id="543" idx="5"/>
            </p:cNvCxnSpPr>
            <p:nvPr/>
          </p:nvCxnSpPr>
          <p:spPr>
            <a:xfrm rot="7200000">
              <a:off x="3193764" y="371404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7" name="Rectangle 546"/>
            <p:cNvSpPr/>
            <p:nvPr/>
          </p:nvSpPr>
          <p:spPr>
            <a:xfrm rot="3600000">
              <a:off x="2866292" y="3276272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48" name="Oval 547"/>
            <p:cNvSpPr/>
            <p:nvPr/>
          </p:nvSpPr>
          <p:spPr>
            <a:xfrm rot="3600000">
              <a:off x="3175083" y="349343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49" name="Oval 548"/>
            <p:cNvSpPr/>
            <p:nvPr/>
          </p:nvSpPr>
          <p:spPr>
            <a:xfrm rot="3600000">
              <a:off x="2924323" y="305910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50" name="Oval 549"/>
            <p:cNvSpPr/>
            <p:nvPr/>
          </p:nvSpPr>
          <p:spPr>
            <a:xfrm rot="3600000">
              <a:off x="3223506" y="3541859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51" name="Straight Connector 550"/>
            <p:cNvCxnSpPr>
              <a:stCxn id="549" idx="3"/>
              <a:endCxn id="549" idx="7"/>
            </p:cNvCxnSpPr>
            <p:nvPr/>
          </p:nvCxnSpPr>
          <p:spPr>
            <a:xfrm rot="3600000" flipV="1">
              <a:off x="2944049" y="3078833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2" name="Straight Connector 551"/>
            <p:cNvCxnSpPr>
              <a:stCxn id="549" idx="1"/>
              <a:endCxn id="549" idx="5"/>
            </p:cNvCxnSpPr>
            <p:nvPr/>
          </p:nvCxnSpPr>
          <p:spPr>
            <a:xfrm rot="3600000">
              <a:off x="2944049" y="3078833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53" name="Group 552"/>
            <p:cNvGrpSpPr/>
            <p:nvPr/>
          </p:nvGrpSpPr>
          <p:grpSpPr>
            <a:xfrm>
              <a:off x="2250670" y="2956771"/>
              <a:ext cx="636218" cy="134698"/>
              <a:chOff x="1646476" y="2841636"/>
              <a:chExt cx="1127099" cy="238625"/>
            </a:xfrm>
          </p:grpSpPr>
          <p:sp>
            <p:nvSpPr>
              <p:cNvPr id="556" name="Rectangle 555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57" name="Oval 556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58" name="Oval 557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559" name="Oval 558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560" name="Straight Connector 559"/>
              <p:cNvCxnSpPr>
                <a:stCxn id="558" idx="3"/>
                <a:endCxn id="558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/>
              <p:cNvCxnSpPr>
                <a:stCxn id="558" idx="1"/>
                <a:endCxn id="558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54" name="Freeform 553"/>
            <p:cNvSpPr/>
            <p:nvPr/>
          </p:nvSpPr>
          <p:spPr>
            <a:xfrm>
              <a:off x="1463254" y="2556683"/>
              <a:ext cx="2207278" cy="2207278"/>
            </a:xfrm>
            <a:custGeom>
              <a:avLst/>
              <a:gdLst>
                <a:gd name="connsiteX0" fmla="*/ 1685165 w 3910330"/>
                <a:gd name="connsiteY0" fmla="*/ 555743 h 3910330"/>
                <a:gd name="connsiteX1" fmla="*/ 1667828 w 3910330"/>
                <a:gd name="connsiteY1" fmla="*/ 558389 h 3910330"/>
                <a:gd name="connsiteX2" fmla="*/ 947013 w 3910330"/>
                <a:gd name="connsiteY2" fmla="*/ 947014 h 3910330"/>
                <a:gd name="connsiteX3" fmla="*/ 878866 w 3910330"/>
                <a:gd name="connsiteY3" fmla="*/ 1021994 h 3910330"/>
                <a:gd name="connsiteX4" fmla="*/ 1286800 w 3910330"/>
                <a:gd name="connsiteY4" fmla="*/ 1257515 h 3910330"/>
                <a:gd name="connsiteX5" fmla="*/ 1270754 w 3910330"/>
                <a:gd name="connsiteY5" fmla="*/ 1270754 h 3910330"/>
                <a:gd name="connsiteX6" fmla="*/ 1030777 w 3910330"/>
                <a:gd name="connsiteY6" fmla="*/ 1667340 h 3910330"/>
                <a:gd name="connsiteX7" fmla="*/ 1016023 w 3910330"/>
                <a:gd name="connsiteY7" fmla="*/ 1724721 h 3910330"/>
                <a:gd name="connsiteX8" fmla="*/ 608751 w 3910330"/>
                <a:gd name="connsiteY8" fmla="*/ 1489582 h 3910330"/>
                <a:gd name="connsiteX9" fmla="*/ 593521 w 3910330"/>
                <a:gd name="connsiteY9" fmla="*/ 1531193 h 3910330"/>
                <a:gd name="connsiteX10" fmla="*/ 529422 w 3910330"/>
                <a:gd name="connsiteY10" fmla="*/ 1955165 h 3910330"/>
                <a:gd name="connsiteX11" fmla="*/ 593521 w 3910330"/>
                <a:gd name="connsiteY11" fmla="*/ 2379138 h 3910330"/>
                <a:gd name="connsiteX12" fmla="*/ 608751 w 3910330"/>
                <a:gd name="connsiteY12" fmla="*/ 2420749 h 3910330"/>
                <a:gd name="connsiteX13" fmla="*/ 1016023 w 3910330"/>
                <a:gd name="connsiteY13" fmla="*/ 2185610 h 3910330"/>
                <a:gd name="connsiteX14" fmla="*/ 1030777 w 3910330"/>
                <a:gd name="connsiteY14" fmla="*/ 2242990 h 3910330"/>
                <a:gd name="connsiteX15" fmla="*/ 1270754 w 3910330"/>
                <a:gd name="connsiteY15" fmla="*/ 2639576 h 3910330"/>
                <a:gd name="connsiteX16" fmla="*/ 1286800 w 3910330"/>
                <a:gd name="connsiteY16" fmla="*/ 2652815 h 3910330"/>
                <a:gd name="connsiteX17" fmla="*/ 878865 w 3910330"/>
                <a:gd name="connsiteY17" fmla="*/ 2888336 h 3910330"/>
                <a:gd name="connsiteX18" fmla="*/ 947013 w 3910330"/>
                <a:gd name="connsiteY18" fmla="*/ 2963318 h 3910330"/>
                <a:gd name="connsiteX19" fmla="*/ 1667828 w 3910330"/>
                <a:gd name="connsiteY19" fmla="*/ 3351942 h 3910330"/>
                <a:gd name="connsiteX20" fmla="*/ 1685165 w 3910330"/>
                <a:gd name="connsiteY20" fmla="*/ 3354588 h 3910330"/>
                <a:gd name="connsiteX21" fmla="*/ 1685165 w 3910330"/>
                <a:gd name="connsiteY21" fmla="*/ 2884136 h 3910330"/>
                <a:gd name="connsiteX22" fmla="*/ 1760099 w 3910330"/>
                <a:gd name="connsiteY22" fmla="*/ 2903404 h 3910330"/>
                <a:gd name="connsiteX23" fmla="*/ 1955165 w 3910330"/>
                <a:gd name="connsiteY23" fmla="*/ 2923068 h 3910330"/>
                <a:gd name="connsiteX24" fmla="*/ 2150231 w 3910330"/>
                <a:gd name="connsiteY24" fmla="*/ 2903404 h 3910330"/>
                <a:gd name="connsiteX25" fmla="*/ 2225165 w 3910330"/>
                <a:gd name="connsiteY25" fmla="*/ 2884136 h 3910330"/>
                <a:gd name="connsiteX26" fmla="*/ 2225165 w 3910330"/>
                <a:gd name="connsiteY26" fmla="*/ 3354588 h 3910330"/>
                <a:gd name="connsiteX27" fmla="*/ 2242502 w 3910330"/>
                <a:gd name="connsiteY27" fmla="*/ 3351942 h 3910330"/>
                <a:gd name="connsiteX28" fmla="*/ 2963318 w 3910330"/>
                <a:gd name="connsiteY28" fmla="*/ 2963318 h 3910330"/>
                <a:gd name="connsiteX29" fmla="*/ 3031465 w 3910330"/>
                <a:gd name="connsiteY29" fmla="*/ 2888337 h 3910330"/>
                <a:gd name="connsiteX30" fmla="*/ 2623530 w 3910330"/>
                <a:gd name="connsiteY30" fmla="*/ 2652815 h 3910330"/>
                <a:gd name="connsiteX31" fmla="*/ 2639576 w 3910330"/>
                <a:gd name="connsiteY31" fmla="*/ 2639576 h 3910330"/>
                <a:gd name="connsiteX32" fmla="*/ 2879553 w 3910330"/>
                <a:gd name="connsiteY32" fmla="*/ 2242990 h 3910330"/>
                <a:gd name="connsiteX33" fmla="*/ 2894307 w 3910330"/>
                <a:gd name="connsiteY33" fmla="*/ 2185610 h 3910330"/>
                <a:gd name="connsiteX34" fmla="*/ 3301580 w 3910330"/>
                <a:gd name="connsiteY34" fmla="*/ 2420749 h 3910330"/>
                <a:gd name="connsiteX35" fmla="*/ 3316810 w 3910330"/>
                <a:gd name="connsiteY35" fmla="*/ 2379138 h 3910330"/>
                <a:gd name="connsiteX36" fmla="*/ 3380908 w 3910330"/>
                <a:gd name="connsiteY36" fmla="*/ 1955165 h 3910330"/>
                <a:gd name="connsiteX37" fmla="*/ 3316810 w 3910330"/>
                <a:gd name="connsiteY37" fmla="*/ 1531193 h 3910330"/>
                <a:gd name="connsiteX38" fmla="*/ 3301579 w 3910330"/>
                <a:gd name="connsiteY38" fmla="*/ 1489582 h 3910330"/>
                <a:gd name="connsiteX39" fmla="*/ 2894307 w 3910330"/>
                <a:gd name="connsiteY39" fmla="*/ 1724721 h 3910330"/>
                <a:gd name="connsiteX40" fmla="*/ 2879553 w 3910330"/>
                <a:gd name="connsiteY40" fmla="*/ 1667340 h 3910330"/>
                <a:gd name="connsiteX41" fmla="*/ 2639576 w 3910330"/>
                <a:gd name="connsiteY41" fmla="*/ 1270754 h 3910330"/>
                <a:gd name="connsiteX42" fmla="*/ 2623530 w 3910330"/>
                <a:gd name="connsiteY42" fmla="*/ 1257515 h 3910330"/>
                <a:gd name="connsiteX43" fmla="*/ 3031465 w 3910330"/>
                <a:gd name="connsiteY43" fmla="*/ 1021994 h 3910330"/>
                <a:gd name="connsiteX44" fmla="*/ 2963318 w 3910330"/>
                <a:gd name="connsiteY44" fmla="*/ 947014 h 3910330"/>
                <a:gd name="connsiteX45" fmla="*/ 2242502 w 3910330"/>
                <a:gd name="connsiteY45" fmla="*/ 558389 h 3910330"/>
                <a:gd name="connsiteX46" fmla="*/ 2225165 w 3910330"/>
                <a:gd name="connsiteY46" fmla="*/ 555743 h 3910330"/>
                <a:gd name="connsiteX47" fmla="*/ 2225165 w 3910330"/>
                <a:gd name="connsiteY47" fmla="*/ 1026194 h 3910330"/>
                <a:gd name="connsiteX48" fmla="*/ 2150231 w 3910330"/>
                <a:gd name="connsiteY48" fmla="*/ 1006927 h 3910330"/>
                <a:gd name="connsiteX49" fmla="*/ 1955165 w 3910330"/>
                <a:gd name="connsiteY49" fmla="*/ 987262 h 3910330"/>
                <a:gd name="connsiteX50" fmla="*/ 1760099 w 3910330"/>
                <a:gd name="connsiteY50" fmla="*/ 1006927 h 3910330"/>
                <a:gd name="connsiteX51" fmla="*/ 1685165 w 3910330"/>
                <a:gd name="connsiteY51" fmla="*/ 1026194 h 3910330"/>
                <a:gd name="connsiteX52" fmla="*/ 1955165 w 3910330"/>
                <a:gd name="connsiteY52" fmla="*/ 0 h 3910330"/>
                <a:gd name="connsiteX53" fmla="*/ 3910330 w 3910330"/>
                <a:gd name="connsiteY53" fmla="*/ 1955165 h 3910330"/>
                <a:gd name="connsiteX54" fmla="*/ 1955165 w 3910330"/>
                <a:gd name="connsiteY54" fmla="*/ 3910330 h 3910330"/>
                <a:gd name="connsiteX55" fmla="*/ 0 w 3910330"/>
                <a:gd name="connsiteY55" fmla="*/ 1955165 h 3910330"/>
                <a:gd name="connsiteX56" fmla="*/ 1955165 w 3910330"/>
                <a:gd name="connsiteY56" fmla="*/ 0 h 39103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3910330" h="3910330">
                  <a:moveTo>
                    <a:pt x="1685165" y="555743"/>
                  </a:moveTo>
                  <a:lnTo>
                    <a:pt x="1667828" y="558389"/>
                  </a:lnTo>
                  <a:cubicBezTo>
                    <a:pt x="1389391" y="615366"/>
                    <a:pt x="1140520" y="753507"/>
                    <a:pt x="947013" y="947014"/>
                  </a:cubicBezTo>
                  <a:lnTo>
                    <a:pt x="878866" y="1021994"/>
                  </a:lnTo>
                  <a:lnTo>
                    <a:pt x="1286800" y="1257515"/>
                  </a:lnTo>
                  <a:lnTo>
                    <a:pt x="1270754" y="1270754"/>
                  </a:lnTo>
                  <a:cubicBezTo>
                    <a:pt x="1161282" y="1380227"/>
                    <a:pt x="1077911" y="1515801"/>
                    <a:pt x="1030777" y="1667340"/>
                  </a:cubicBezTo>
                  <a:lnTo>
                    <a:pt x="1016023" y="1724721"/>
                  </a:lnTo>
                  <a:lnTo>
                    <a:pt x="608751" y="1489582"/>
                  </a:lnTo>
                  <a:lnTo>
                    <a:pt x="593521" y="1531193"/>
                  </a:lnTo>
                  <a:cubicBezTo>
                    <a:pt x="551863" y="1665126"/>
                    <a:pt x="529422" y="1807525"/>
                    <a:pt x="529422" y="1955165"/>
                  </a:cubicBezTo>
                  <a:cubicBezTo>
                    <a:pt x="529422" y="2102806"/>
                    <a:pt x="551863" y="2245205"/>
                    <a:pt x="593521" y="2379138"/>
                  </a:cubicBezTo>
                  <a:lnTo>
                    <a:pt x="608751" y="2420749"/>
                  </a:lnTo>
                  <a:lnTo>
                    <a:pt x="1016023" y="2185610"/>
                  </a:lnTo>
                  <a:lnTo>
                    <a:pt x="1030777" y="2242990"/>
                  </a:lnTo>
                  <a:cubicBezTo>
                    <a:pt x="1077911" y="2394530"/>
                    <a:pt x="1161282" y="2530103"/>
                    <a:pt x="1270754" y="2639576"/>
                  </a:cubicBezTo>
                  <a:lnTo>
                    <a:pt x="1286800" y="2652815"/>
                  </a:lnTo>
                  <a:lnTo>
                    <a:pt x="878865" y="2888336"/>
                  </a:lnTo>
                  <a:lnTo>
                    <a:pt x="947013" y="2963318"/>
                  </a:lnTo>
                  <a:cubicBezTo>
                    <a:pt x="1140520" y="3156824"/>
                    <a:pt x="1389391" y="3294966"/>
                    <a:pt x="1667828" y="3351942"/>
                  </a:cubicBezTo>
                  <a:lnTo>
                    <a:pt x="1685165" y="3354588"/>
                  </a:lnTo>
                  <a:lnTo>
                    <a:pt x="1685165" y="2884136"/>
                  </a:lnTo>
                  <a:lnTo>
                    <a:pt x="1760099" y="2903404"/>
                  </a:lnTo>
                  <a:cubicBezTo>
                    <a:pt x="1823107" y="2916297"/>
                    <a:pt x="1888345" y="2923068"/>
                    <a:pt x="1955165" y="2923068"/>
                  </a:cubicBezTo>
                  <a:cubicBezTo>
                    <a:pt x="2021985" y="2923068"/>
                    <a:pt x="2087223" y="2916297"/>
                    <a:pt x="2150231" y="2903404"/>
                  </a:cubicBezTo>
                  <a:lnTo>
                    <a:pt x="2225165" y="2884136"/>
                  </a:lnTo>
                  <a:lnTo>
                    <a:pt x="2225165" y="3354588"/>
                  </a:lnTo>
                  <a:lnTo>
                    <a:pt x="2242502" y="3351942"/>
                  </a:lnTo>
                  <a:cubicBezTo>
                    <a:pt x="2520939" y="3294966"/>
                    <a:pt x="2769811" y="3156824"/>
                    <a:pt x="2963318" y="2963318"/>
                  </a:cubicBezTo>
                  <a:lnTo>
                    <a:pt x="3031465" y="2888337"/>
                  </a:lnTo>
                  <a:lnTo>
                    <a:pt x="2623530" y="2652815"/>
                  </a:lnTo>
                  <a:lnTo>
                    <a:pt x="2639576" y="2639576"/>
                  </a:lnTo>
                  <a:cubicBezTo>
                    <a:pt x="2749048" y="2530103"/>
                    <a:pt x="2832419" y="2394530"/>
                    <a:pt x="2879553" y="2242990"/>
                  </a:cubicBezTo>
                  <a:lnTo>
                    <a:pt x="2894307" y="2185610"/>
                  </a:lnTo>
                  <a:lnTo>
                    <a:pt x="3301580" y="2420749"/>
                  </a:lnTo>
                  <a:lnTo>
                    <a:pt x="3316810" y="2379138"/>
                  </a:lnTo>
                  <a:cubicBezTo>
                    <a:pt x="3358467" y="2245205"/>
                    <a:pt x="3380908" y="2102806"/>
                    <a:pt x="3380908" y="1955165"/>
                  </a:cubicBezTo>
                  <a:cubicBezTo>
                    <a:pt x="3380908" y="1807525"/>
                    <a:pt x="3358467" y="1665126"/>
                    <a:pt x="3316810" y="1531193"/>
                  </a:cubicBezTo>
                  <a:lnTo>
                    <a:pt x="3301579" y="1489582"/>
                  </a:lnTo>
                  <a:lnTo>
                    <a:pt x="2894307" y="1724721"/>
                  </a:lnTo>
                  <a:lnTo>
                    <a:pt x="2879553" y="1667340"/>
                  </a:lnTo>
                  <a:cubicBezTo>
                    <a:pt x="2832419" y="1515801"/>
                    <a:pt x="2749048" y="1380227"/>
                    <a:pt x="2639576" y="1270754"/>
                  </a:cubicBezTo>
                  <a:lnTo>
                    <a:pt x="2623530" y="1257515"/>
                  </a:lnTo>
                  <a:lnTo>
                    <a:pt x="3031465" y="1021994"/>
                  </a:lnTo>
                  <a:lnTo>
                    <a:pt x="2963318" y="947014"/>
                  </a:lnTo>
                  <a:cubicBezTo>
                    <a:pt x="2769811" y="753507"/>
                    <a:pt x="2520939" y="615366"/>
                    <a:pt x="2242502" y="558389"/>
                  </a:cubicBezTo>
                  <a:lnTo>
                    <a:pt x="2225165" y="555743"/>
                  </a:lnTo>
                  <a:lnTo>
                    <a:pt x="2225165" y="1026194"/>
                  </a:lnTo>
                  <a:lnTo>
                    <a:pt x="2150231" y="1006927"/>
                  </a:lnTo>
                  <a:cubicBezTo>
                    <a:pt x="2087223" y="994033"/>
                    <a:pt x="2021985" y="987262"/>
                    <a:pt x="1955165" y="987262"/>
                  </a:cubicBezTo>
                  <a:cubicBezTo>
                    <a:pt x="1888345" y="987262"/>
                    <a:pt x="1823107" y="994033"/>
                    <a:pt x="1760099" y="1006927"/>
                  </a:cubicBezTo>
                  <a:lnTo>
                    <a:pt x="1685165" y="1026194"/>
                  </a:lnTo>
                  <a:close/>
                  <a:moveTo>
                    <a:pt x="1955165" y="0"/>
                  </a:moveTo>
                  <a:cubicBezTo>
                    <a:pt x="3034972" y="0"/>
                    <a:pt x="3910330" y="875358"/>
                    <a:pt x="3910330" y="1955165"/>
                  </a:cubicBezTo>
                  <a:cubicBezTo>
                    <a:pt x="3910330" y="3034972"/>
                    <a:pt x="3034972" y="3910330"/>
                    <a:pt x="1955165" y="3910330"/>
                  </a:cubicBezTo>
                  <a:cubicBezTo>
                    <a:pt x="875358" y="3910330"/>
                    <a:pt x="0" y="3034972"/>
                    <a:pt x="0" y="1955165"/>
                  </a:cubicBezTo>
                  <a:cubicBezTo>
                    <a:pt x="0" y="875358"/>
                    <a:pt x="875358" y="0"/>
                    <a:pt x="1955165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55" name="Freeform 554"/>
            <p:cNvSpPr/>
            <p:nvPr/>
          </p:nvSpPr>
          <p:spPr>
            <a:xfrm>
              <a:off x="2063131" y="3156560"/>
              <a:ext cx="1007524" cy="1007524"/>
            </a:xfrm>
            <a:custGeom>
              <a:avLst/>
              <a:gdLst>
                <a:gd name="connsiteX0" fmla="*/ 892445 w 1784890"/>
                <a:gd name="connsiteY0" fmla="*/ 0 h 1784890"/>
                <a:gd name="connsiteX1" fmla="*/ 1157831 w 1784890"/>
                <a:gd name="connsiteY1" fmla="*/ 40123 h 1784890"/>
                <a:gd name="connsiteX2" fmla="*/ 1158125 w 1784890"/>
                <a:gd name="connsiteY2" fmla="*/ 40230 h 1784890"/>
                <a:gd name="connsiteX3" fmla="*/ 1158125 w 1784890"/>
                <a:gd name="connsiteY3" fmla="*/ 296552 h 1784890"/>
                <a:gd name="connsiteX4" fmla="*/ 1160859 w 1784890"/>
                <a:gd name="connsiteY4" fmla="*/ 298036 h 1784890"/>
                <a:gd name="connsiteX5" fmla="*/ 1160859 w 1784890"/>
                <a:gd name="connsiteY5" fmla="*/ 625455 h 1784890"/>
                <a:gd name="connsiteX6" fmla="*/ 1487628 w 1784890"/>
                <a:gd name="connsiteY6" fmla="*/ 625455 h 1784890"/>
                <a:gd name="connsiteX7" fmla="*/ 1488256 w 1784890"/>
                <a:gd name="connsiteY7" fmla="*/ 626612 h 1784890"/>
                <a:gd name="connsiteX8" fmla="*/ 1744604 w 1784890"/>
                <a:gd name="connsiteY8" fmla="*/ 626612 h 1784890"/>
                <a:gd name="connsiteX9" fmla="*/ 1744768 w 1784890"/>
                <a:gd name="connsiteY9" fmla="*/ 627059 h 1784890"/>
                <a:gd name="connsiteX10" fmla="*/ 1784890 w 1784890"/>
                <a:gd name="connsiteY10" fmla="*/ 892445 h 1784890"/>
                <a:gd name="connsiteX11" fmla="*/ 1744768 w 1784890"/>
                <a:gd name="connsiteY11" fmla="*/ 1157831 h 1784890"/>
                <a:gd name="connsiteX12" fmla="*/ 1744604 w 1784890"/>
                <a:gd name="connsiteY12" fmla="*/ 1158277 h 1784890"/>
                <a:gd name="connsiteX13" fmla="*/ 1488256 w 1784890"/>
                <a:gd name="connsiteY13" fmla="*/ 1158277 h 1784890"/>
                <a:gd name="connsiteX14" fmla="*/ 1486343 w 1784890"/>
                <a:gd name="connsiteY14" fmla="*/ 1161802 h 1784890"/>
                <a:gd name="connsiteX15" fmla="*/ 1160859 w 1784890"/>
                <a:gd name="connsiteY15" fmla="*/ 1161802 h 1784890"/>
                <a:gd name="connsiteX16" fmla="*/ 1160859 w 1784890"/>
                <a:gd name="connsiteY16" fmla="*/ 1486855 h 1784890"/>
                <a:gd name="connsiteX17" fmla="*/ 1158125 w 1784890"/>
                <a:gd name="connsiteY17" fmla="*/ 1488339 h 1784890"/>
                <a:gd name="connsiteX18" fmla="*/ 1158125 w 1784890"/>
                <a:gd name="connsiteY18" fmla="*/ 1744660 h 1784890"/>
                <a:gd name="connsiteX19" fmla="*/ 1157831 w 1784890"/>
                <a:gd name="connsiteY19" fmla="*/ 1744768 h 1784890"/>
                <a:gd name="connsiteX20" fmla="*/ 892445 w 1784890"/>
                <a:gd name="connsiteY20" fmla="*/ 1784890 h 1784890"/>
                <a:gd name="connsiteX21" fmla="*/ 627059 w 1784890"/>
                <a:gd name="connsiteY21" fmla="*/ 1744768 h 1784890"/>
                <a:gd name="connsiteX22" fmla="*/ 626764 w 1784890"/>
                <a:gd name="connsiteY22" fmla="*/ 1744660 h 1784890"/>
                <a:gd name="connsiteX23" fmla="*/ 626764 w 1784890"/>
                <a:gd name="connsiteY23" fmla="*/ 1488338 h 1784890"/>
                <a:gd name="connsiteX24" fmla="*/ 625053 w 1784890"/>
                <a:gd name="connsiteY24" fmla="*/ 1487410 h 1784890"/>
                <a:gd name="connsiteX25" fmla="*/ 625053 w 1784890"/>
                <a:gd name="connsiteY25" fmla="*/ 1161801 h 1784890"/>
                <a:gd name="connsiteX26" fmla="*/ 298547 w 1784890"/>
                <a:gd name="connsiteY26" fmla="*/ 1161801 h 1784890"/>
                <a:gd name="connsiteX27" fmla="*/ 296634 w 1784890"/>
                <a:gd name="connsiteY27" fmla="*/ 1158277 h 1784890"/>
                <a:gd name="connsiteX28" fmla="*/ 40286 w 1784890"/>
                <a:gd name="connsiteY28" fmla="*/ 1158277 h 1784890"/>
                <a:gd name="connsiteX29" fmla="*/ 40123 w 1784890"/>
                <a:gd name="connsiteY29" fmla="*/ 1157831 h 1784890"/>
                <a:gd name="connsiteX30" fmla="*/ 0 w 1784890"/>
                <a:gd name="connsiteY30" fmla="*/ 892445 h 1784890"/>
                <a:gd name="connsiteX31" fmla="*/ 40123 w 1784890"/>
                <a:gd name="connsiteY31" fmla="*/ 627059 h 1784890"/>
                <a:gd name="connsiteX32" fmla="*/ 40286 w 1784890"/>
                <a:gd name="connsiteY32" fmla="*/ 626612 h 1784890"/>
                <a:gd name="connsiteX33" fmla="*/ 296635 w 1784890"/>
                <a:gd name="connsiteY33" fmla="*/ 626612 h 1784890"/>
                <a:gd name="connsiteX34" fmla="*/ 297264 w 1784890"/>
                <a:gd name="connsiteY34" fmla="*/ 625454 h 1784890"/>
                <a:gd name="connsiteX35" fmla="*/ 625053 w 1784890"/>
                <a:gd name="connsiteY35" fmla="*/ 625454 h 1784890"/>
                <a:gd name="connsiteX36" fmla="*/ 625053 w 1784890"/>
                <a:gd name="connsiteY36" fmla="*/ 297481 h 1784890"/>
                <a:gd name="connsiteX37" fmla="*/ 626764 w 1784890"/>
                <a:gd name="connsiteY37" fmla="*/ 296552 h 1784890"/>
                <a:gd name="connsiteX38" fmla="*/ 626764 w 1784890"/>
                <a:gd name="connsiteY38" fmla="*/ 40231 h 1784890"/>
                <a:gd name="connsiteX39" fmla="*/ 627059 w 1784890"/>
                <a:gd name="connsiteY39" fmla="*/ 40123 h 1784890"/>
                <a:gd name="connsiteX40" fmla="*/ 892445 w 1784890"/>
                <a:gd name="connsiteY40" fmla="*/ 0 h 178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1784890" h="1784890">
                  <a:moveTo>
                    <a:pt x="892445" y="0"/>
                  </a:moveTo>
                  <a:cubicBezTo>
                    <a:pt x="984861" y="0"/>
                    <a:pt x="1073996" y="14047"/>
                    <a:pt x="1157831" y="40123"/>
                  </a:cubicBezTo>
                  <a:lnTo>
                    <a:pt x="1158125" y="40230"/>
                  </a:lnTo>
                  <a:lnTo>
                    <a:pt x="1158125" y="296552"/>
                  </a:lnTo>
                  <a:lnTo>
                    <a:pt x="1160859" y="298036"/>
                  </a:lnTo>
                  <a:lnTo>
                    <a:pt x="1160859" y="625455"/>
                  </a:lnTo>
                  <a:lnTo>
                    <a:pt x="1487628" y="625455"/>
                  </a:lnTo>
                  <a:lnTo>
                    <a:pt x="1488256" y="626612"/>
                  </a:lnTo>
                  <a:lnTo>
                    <a:pt x="1744604" y="626612"/>
                  </a:lnTo>
                  <a:lnTo>
                    <a:pt x="1744768" y="627059"/>
                  </a:lnTo>
                  <a:cubicBezTo>
                    <a:pt x="1770843" y="710895"/>
                    <a:pt x="1784890" y="800029"/>
                    <a:pt x="1784890" y="892445"/>
                  </a:cubicBezTo>
                  <a:cubicBezTo>
                    <a:pt x="1784890" y="984861"/>
                    <a:pt x="1770843" y="1073996"/>
                    <a:pt x="1744768" y="1157831"/>
                  </a:cubicBezTo>
                  <a:lnTo>
                    <a:pt x="1744604" y="1158277"/>
                  </a:lnTo>
                  <a:lnTo>
                    <a:pt x="1488256" y="1158277"/>
                  </a:lnTo>
                  <a:lnTo>
                    <a:pt x="1486343" y="1161802"/>
                  </a:lnTo>
                  <a:lnTo>
                    <a:pt x="1160859" y="1161802"/>
                  </a:lnTo>
                  <a:lnTo>
                    <a:pt x="1160859" y="1486855"/>
                  </a:lnTo>
                  <a:lnTo>
                    <a:pt x="1158125" y="1488339"/>
                  </a:lnTo>
                  <a:lnTo>
                    <a:pt x="1158125" y="1744660"/>
                  </a:lnTo>
                  <a:lnTo>
                    <a:pt x="1157831" y="1744768"/>
                  </a:lnTo>
                  <a:cubicBezTo>
                    <a:pt x="1073996" y="1770843"/>
                    <a:pt x="984861" y="1784890"/>
                    <a:pt x="892445" y="1784890"/>
                  </a:cubicBezTo>
                  <a:cubicBezTo>
                    <a:pt x="800029" y="1784890"/>
                    <a:pt x="710894" y="1770843"/>
                    <a:pt x="627059" y="1744768"/>
                  </a:cubicBezTo>
                  <a:lnTo>
                    <a:pt x="626764" y="1744660"/>
                  </a:lnTo>
                  <a:lnTo>
                    <a:pt x="626764" y="1488338"/>
                  </a:lnTo>
                  <a:lnTo>
                    <a:pt x="625053" y="1487410"/>
                  </a:lnTo>
                  <a:lnTo>
                    <a:pt x="625053" y="1161801"/>
                  </a:lnTo>
                  <a:lnTo>
                    <a:pt x="298547" y="1161801"/>
                  </a:lnTo>
                  <a:lnTo>
                    <a:pt x="296634" y="1158277"/>
                  </a:lnTo>
                  <a:lnTo>
                    <a:pt x="40286" y="1158277"/>
                  </a:lnTo>
                  <a:lnTo>
                    <a:pt x="40123" y="1157831"/>
                  </a:lnTo>
                  <a:cubicBezTo>
                    <a:pt x="14047" y="1073996"/>
                    <a:pt x="0" y="984861"/>
                    <a:pt x="0" y="892445"/>
                  </a:cubicBezTo>
                  <a:cubicBezTo>
                    <a:pt x="0" y="800029"/>
                    <a:pt x="14047" y="710895"/>
                    <a:pt x="40123" y="627059"/>
                  </a:cubicBezTo>
                  <a:lnTo>
                    <a:pt x="40286" y="626612"/>
                  </a:lnTo>
                  <a:lnTo>
                    <a:pt x="296635" y="626612"/>
                  </a:lnTo>
                  <a:lnTo>
                    <a:pt x="297264" y="625454"/>
                  </a:lnTo>
                  <a:lnTo>
                    <a:pt x="625053" y="625454"/>
                  </a:lnTo>
                  <a:lnTo>
                    <a:pt x="625053" y="297481"/>
                  </a:lnTo>
                  <a:lnTo>
                    <a:pt x="626764" y="296552"/>
                  </a:lnTo>
                  <a:lnTo>
                    <a:pt x="626764" y="40231"/>
                  </a:lnTo>
                  <a:lnTo>
                    <a:pt x="627059" y="40123"/>
                  </a:lnTo>
                  <a:cubicBezTo>
                    <a:pt x="710894" y="14047"/>
                    <a:pt x="800029" y="0"/>
                    <a:pt x="892445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</p:grpSp>
      <p:grpSp>
        <p:nvGrpSpPr>
          <p:cNvPr id="568" name="Group 567"/>
          <p:cNvGrpSpPr>
            <a:grpSpLocks noChangeAspect="1"/>
          </p:cNvGrpSpPr>
          <p:nvPr/>
        </p:nvGrpSpPr>
        <p:grpSpPr>
          <a:xfrm>
            <a:off x="4860768" y="1364541"/>
            <a:ext cx="4023357" cy="3774513"/>
            <a:chOff x="4808531" y="341540"/>
            <a:chExt cx="2113308" cy="1982600"/>
          </a:xfrm>
        </p:grpSpPr>
        <p:grpSp>
          <p:nvGrpSpPr>
            <p:cNvPr id="569" name="Group 568"/>
            <p:cNvGrpSpPr/>
            <p:nvPr/>
          </p:nvGrpSpPr>
          <p:grpSpPr>
            <a:xfrm>
              <a:off x="4808531" y="345496"/>
              <a:ext cx="2113308" cy="1978644"/>
              <a:chOff x="4465369" y="2152614"/>
              <a:chExt cx="4530062" cy="4241398"/>
            </a:xfrm>
          </p:grpSpPr>
          <p:cxnSp>
            <p:nvCxnSpPr>
              <p:cNvPr id="576" name="Straight Arrow Connector 575"/>
              <p:cNvCxnSpPr/>
              <p:nvPr/>
            </p:nvCxnSpPr>
            <p:spPr>
              <a:xfrm rot="3600000">
                <a:off x="8501908" y="3291436"/>
                <a:ext cx="0" cy="288032"/>
              </a:xfrm>
              <a:prstGeom prst="straightConnector1">
                <a:avLst/>
              </a:prstGeom>
              <a:ln w="12700">
                <a:solidFill>
                  <a:schemeClr val="tx1"/>
                </a:solidFill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77" name="Group 576"/>
              <p:cNvGrpSpPr/>
              <p:nvPr/>
            </p:nvGrpSpPr>
            <p:grpSpPr>
              <a:xfrm rot="7200000">
                <a:off x="4609701" y="2008282"/>
                <a:ext cx="4241398" cy="4530062"/>
                <a:chOff x="4609701" y="2008282"/>
                <a:chExt cx="4241398" cy="4530062"/>
              </a:xfrm>
            </p:grpSpPr>
            <p:cxnSp>
              <p:nvCxnSpPr>
                <p:cNvPr id="578" name="Straight Arrow Connector 577"/>
                <p:cNvCxnSpPr/>
                <p:nvPr/>
              </p:nvCxnSpPr>
              <p:spPr>
                <a:xfrm>
                  <a:off x="6890545" y="2176193"/>
                  <a:ext cx="0" cy="288032"/>
                </a:xfrm>
                <a:prstGeom prst="straightConnector1">
                  <a:avLst/>
                </a:prstGeom>
                <a:ln w="12700">
                  <a:solidFill>
                    <a:schemeClr val="tx1"/>
                  </a:solidFill>
                  <a:tailEnd type="triangle" w="sm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579" name="Group 578"/>
                <p:cNvGrpSpPr/>
                <p:nvPr/>
              </p:nvGrpSpPr>
              <p:grpSpPr>
                <a:xfrm rot="3600000">
                  <a:off x="4465369" y="2152614"/>
                  <a:ext cx="4530062" cy="4241398"/>
                  <a:chOff x="4465369" y="2152614"/>
                  <a:chExt cx="4530062" cy="4241398"/>
                </a:xfrm>
              </p:grpSpPr>
              <p:cxnSp>
                <p:nvCxnSpPr>
                  <p:cNvPr id="580" name="Straight Arrow Connector 579"/>
                  <p:cNvCxnSpPr/>
                  <p:nvPr/>
                </p:nvCxnSpPr>
                <p:spPr>
                  <a:xfrm>
                    <a:off x="6890543" y="2176191"/>
                    <a:ext cx="0" cy="288032"/>
                  </a:xfrm>
                  <a:prstGeom prst="straightConnector1">
                    <a:avLst/>
                  </a:prstGeom>
                  <a:ln w="12700">
                    <a:solidFill>
                      <a:schemeClr val="tx1"/>
                    </a:solidFill>
                    <a:tailEnd type="triangle" w="sm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581" name="Group 580"/>
                  <p:cNvGrpSpPr/>
                  <p:nvPr/>
                </p:nvGrpSpPr>
                <p:grpSpPr>
                  <a:xfrm rot="3600000">
                    <a:off x="4609701" y="2008282"/>
                    <a:ext cx="4241398" cy="4530062"/>
                    <a:chOff x="4609701" y="2008282"/>
                    <a:chExt cx="4241398" cy="4530062"/>
                  </a:xfrm>
                </p:grpSpPr>
                <p:cxnSp>
                  <p:nvCxnSpPr>
                    <p:cNvPr id="582" name="Straight Arrow Connector 581"/>
                    <p:cNvCxnSpPr/>
                    <p:nvPr/>
                  </p:nvCxnSpPr>
                  <p:spPr>
                    <a:xfrm>
                      <a:off x="6890542" y="2176193"/>
                      <a:ext cx="0" cy="288032"/>
                    </a:xfrm>
                    <a:prstGeom prst="straightConnector1">
                      <a:avLst/>
                    </a:prstGeom>
                    <a:ln w="12700">
                      <a:solidFill>
                        <a:schemeClr val="tx1"/>
                      </a:solidFill>
                      <a:tailEnd type="triangle" w="sm" len="med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83" name="Group 582"/>
                    <p:cNvGrpSpPr/>
                    <p:nvPr/>
                  </p:nvGrpSpPr>
                  <p:grpSpPr>
                    <a:xfrm rot="3600000">
                      <a:off x="4465369" y="2152614"/>
                      <a:ext cx="4530062" cy="4241398"/>
                      <a:chOff x="4465369" y="2152614"/>
                      <a:chExt cx="4530062" cy="4241398"/>
                    </a:xfrm>
                  </p:grpSpPr>
                  <p:cxnSp>
                    <p:nvCxnSpPr>
                      <p:cNvPr id="584" name="Straight Arrow Connector 583"/>
                      <p:cNvCxnSpPr/>
                      <p:nvPr/>
                    </p:nvCxnSpPr>
                    <p:spPr>
                      <a:xfrm>
                        <a:off x="6890543" y="2176194"/>
                        <a:ext cx="0" cy="288032"/>
                      </a:xfrm>
                      <a:prstGeom prst="straightConnector1">
                        <a:avLst/>
                      </a:prstGeom>
                      <a:ln w="12700">
                        <a:solidFill>
                          <a:schemeClr val="tx1"/>
                        </a:solidFill>
                        <a:tailEnd type="triangle" w="sm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585" name="Group 584"/>
                      <p:cNvGrpSpPr/>
                      <p:nvPr/>
                    </p:nvGrpSpPr>
                    <p:grpSpPr>
                      <a:xfrm rot="3600000">
                        <a:off x="4609701" y="2008282"/>
                        <a:ext cx="4241398" cy="4530062"/>
                        <a:chOff x="4609701" y="2008282"/>
                        <a:chExt cx="4241398" cy="4530062"/>
                      </a:xfrm>
                    </p:grpSpPr>
                    <p:grpSp>
                      <p:nvGrpSpPr>
                        <p:cNvPr id="586" name="Group 585"/>
                        <p:cNvGrpSpPr/>
                        <p:nvPr/>
                      </p:nvGrpSpPr>
                      <p:grpSpPr>
                        <a:xfrm>
                          <a:off x="4609701" y="2008282"/>
                          <a:ext cx="4241398" cy="4530062"/>
                          <a:chOff x="4609701" y="2008282"/>
                          <a:chExt cx="4241398" cy="4530062"/>
                        </a:xfrm>
                      </p:grpSpPr>
                      <p:grpSp>
                        <p:nvGrpSpPr>
                          <p:cNvPr id="588" name="Group 587"/>
                          <p:cNvGrpSpPr/>
                          <p:nvPr/>
                        </p:nvGrpSpPr>
                        <p:grpSpPr>
                          <a:xfrm>
                            <a:off x="6580489" y="2008282"/>
                            <a:ext cx="2270610" cy="4020435"/>
                            <a:chOff x="6580489" y="2008282"/>
                            <a:chExt cx="2270610" cy="4020435"/>
                          </a:xfrm>
                        </p:grpSpPr>
                        <p:grpSp>
                          <p:nvGrpSpPr>
                            <p:cNvPr id="637" name="Group 636"/>
                            <p:cNvGrpSpPr/>
                            <p:nvPr/>
                          </p:nvGrpSpPr>
                          <p:grpSpPr>
                            <a:xfrm>
                              <a:off x="6624227" y="2008282"/>
                              <a:ext cx="216024" cy="2265372"/>
                              <a:chOff x="6624227" y="2008282"/>
                              <a:chExt cx="216024" cy="2265372"/>
                            </a:xfrm>
                          </p:grpSpPr>
                          <p:cxnSp>
                            <p:nvCxnSpPr>
                              <p:cNvPr id="681" name="Straight Connector 680"/>
                              <p:cNvCxnSpPr/>
                              <p:nvPr/>
                            </p:nvCxnSpPr>
                            <p:spPr>
                              <a:xfrm>
                                <a:off x="6732240" y="2008282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82" name="Oval 681"/>
                              <p:cNvSpPr/>
                              <p:nvPr/>
                            </p:nvSpPr>
                            <p:spPr>
                              <a:xfrm>
                                <a:off x="6624227" y="2204864"/>
                                <a:ext cx="216024" cy="216024"/>
                              </a:xfrm>
                              <a:prstGeom prst="ellipse">
                                <a:avLst/>
                              </a:prstGeom>
                              <a:noFill/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  <p:sp>
                            <p:nvSpPr>
                              <p:cNvPr id="683" name="Rectangle 682"/>
                              <p:cNvSpPr/>
                              <p:nvPr/>
                            </p:nvSpPr>
                            <p:spPr>
                              <a:xfrm>
                                <a:off x="6685727" y="2610074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sp>
                          <p:nvSpPr>
                            <p:cNvPr id="638" name="Rectangle 637"/>
                            <p:cNvSpPr/>
                            <p:nvPr/>
                          </p:nvSpPr>
                          <p:spPr>
                            <a:xfrm>
                              <a:off x="6685727" y="3223975"/>
                              <a:ext cx="93024" cy="248658"/>
                            </a:xfrm>
                            <a:prstGeom prst="rect">
                              <a:avLst/>
                            </a:prstGeom>
                            <a:solidFill>
                              <a:schemeClr val="bg1"/>
                            </a:solidFill>
                            <a:ln w="12700"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fr-CH"/>
                            </a:p>
                          </p:txBody>
                        </p:sp>
                        <p:sp>
                          <p:nvSpPr>
                            <p:cNvPr id="639" name="Rectangle 638"/>
                            <p:cNvSpPr/>
                            <p:nvPr/>
                          </p:nvSpPr>
                          <p:spPr>
                            <a:xfrm>
                              <a:off x="6683472" y="3837875"/>
                              <a:ext cx="93024" cy="248658"/>
                            </a:xfrm>
                            <a:prstGeom prst="rect">
                              <a:avLst/>
                            </a:prstGeom>
                            <a:solidFill>
                              <a:schemeClr val="bg1"/>
                            </a:solidFill>
                            <a:ln w="12700"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fr-CH"/>
                            </a:p>
                          </p:txBody>
                        </p:sp>
                        <p:grpSp>
                          <p:nvGrpSpPr>
                            <p:cNvPr id="640" name="Group 639"/>
                            <p:cNvGrpSpPr/>
                            <p:nvPr/>
                          </p:nvGrpSpPr>
                          <p:grpSpPr>
                            <a:xfrm rot="3600000">
                              <a:off x="7938563" y="2936946"/>
                              <a:ext cx="553099" cy="957996"/>
                              <a:chOff x="6455690" y="2082383"/>
                              <a:chExt cx="553099" cy="957996"/>
                            </a:xfrm>
                          </p:grpSpPr>
                          <p:cxnSp>
                            <p:nvCxnSpPr>
                              <p:cNvPr id="678" name="Straight Connector 677"/>
                              <p:cNvCxnSpPr/>
                              <p:nvPr/>
                            </p:nvCxnSpPr>
                            <p:spPr>
                              <a:xfrm rot="18000000" flipH="1">
                                <a:off x="6253242" y="2284831"/>
                                <a:ext cx="957996" cy="553099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79" name="Oval 678"/>
                              <p:cNvSpPr/>
                              <p:nvPr/>
                            </p:nvSpPr>
                            <p:spPr>
                              <a:xfrm>
                                <a:off x="6624227" y="2204864"/>
                                <a:ext cx="216024" cy="216024"/>
                              </a:xfrm>
                              <a:prstGeom prst="ellipse">
                                <a:avLst/>
                              </a:prstGeom>
                              <a:noFill/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  <p:sp>
                            <p:nvSpPr>
                              <p:cNvPr id="680" name="Rectangle 679"/>
                              <p:cNvSpPr/>
                              <p:nvPr/>
                            </p:nvSpPr>
                            <p:spPr>
                              <a:xfrm>
                                <a:off x="6685727" y="2610074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1" name="Group 640"/>
                            <p:cNvGrpSpPr/>
                            <p:nvPr/>
                          </p:nvGrpSpPr>
                          <p:grpSpPr>
                            <a:xfrm rot="7200000">
                              <a:off x="7943973" y="4654606"/>
                              <a:ext cx="552972" cy="957777"/>
                              <a:chOff x="6455755" y="2082365"/>
                              <a:chExt cx="552972" cy="957777"/>
                            </a:xfrm>
                          </p:grpSpPr>
                          <p:cxnSp>
                            <p:nvCxnSpPr>
                              <p:cNvPr id="675" name="Straight Connector 674"/>
                              <p:cNvCxnSpPr/>
                              <p:nvPr/>
                            </p:nvCxnSpPr>
                            <p:spPr>
                              <a:xfrm rot="14400000" flipH="1" flipV="1">
                                <a:off x="6253352" y="2284768"/>
                                <a:ext cx="957777" cy="5529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76" name="Oval 675"/>
                              <p:cNvSpPr/>
                              <p:nvPr/>
                            </p:nvSpPr>
                            <p:spPr>
                              <a:xfrm>
                                <a:off x="6624227" y="2204864"/>
                                <a:ext cx="216024" cy="216024"/>
                              </a:xfrm>
                              <a:prstGeom prst="ellipse">
                                <a:avLst/>
                              </a:prstGeom>
                              <a:noFill/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  <p:sp>
                            <p:nvSpPr>
                              <p:cNvPr id="677" name="Rectangle 676"/>
                              <p:cNvSpPr/>
                              <p:nvPr/>
                            </p:nvSpPr>
                            <p:spPr>
                              <a:xfrm>
                                <a:off x="6685727" y="2610074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2" name="Group 641"/>
                            <p:cNvGrpSpPr/>
                            <p:nvPr/>
                          </p:nvGrpSpPr>
                          <p:grpSpPr>
                            <a:xfrm>
                              <a:off x="8647598" y="3140968"/>
                              <a:ext cx="93024" cy="2265372"/>
                              <a:chOff x="8647598" y="3140968"/>
                              <a:chExt cx="93024" cy="2265372"/>
                            </a:xfrm>
                          </p:grpSpPr>
                          <p:cxnSp>
                            <p:nvCxnSpPr>
                              <p:cNvPr id="673" name="Straight Connector 672"/>
                              <p:cNvCxnSpPr/>
                              <p:nvPr/>
                            </p:nvCxnSpPr>
                            <p:spPr>
                              <a:xfrm>
                                <a:off x="8694110" y="3140968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74" name="Rectangle 673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3" name="Group 642"/>
                            <p:cNvGrpSpPr/>
                            <p:nvPr/>
                          </p:nvGrpSpPr>
                          <p:grpSpPr>
                            <a:xfrm rot="-3600000">
                              <a:off x="7666663" y="1442376"/>
                              <a:ext cx="93024" cy="2265372"/>
                              <a:chOff x="8647598" y="3140968"/>
                              <a:chExt cx="93024" cy="2265372"/>
                            </a:xfrm>
                          </p:grpSpPr>
                          <p:cxnSp>
                            <p:nvCxnSpPr>
                              <p:cNvPr id="671" name="Straight Connector 670"/>
                              <p:cNvCxnSpPr/>
                              <p:nvPr/>
                            </p:nvCxnSpPr>
                            <p:spPr>
                              <a:xfrm>
                                <a:off x="8694110" y="3140968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72" name="Rectangle 671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4" name="Group 643"/>
                            <p:cNvGrpSpPr/>
                            <p:nvPr/>
                          </p:nvGrpSpPr>
                          <p:grpSpPr>
                            <a:xfrm rot="3600000">
                              <a:off x="7671901" y="4849519"/>
                              <a:ext cx="93024" cy="2265372"/>
                              <a:chOff x="8647598" y="3140968"/>
                              <a:chExt cx="93024" cy="2265372"/>
                            </a:xfrm>
                          </p:grpSpPr>
                          <p:cxnSp>
                            <p:nvCxnSpPr>
                              <p:cNvPr id="669" name="Straight Connector 668"/>
                              <p:cNvCxnSpPr/>
                              <p:nvPr/>
                            </p:nvCxnSpPr>
                            <p:spPr>
                              <a:xfrm>
                                <a:off x="8694110" y="3140968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70" name="Rectangle 669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5" name="Group 644"/>
                            <p:cNvGrpSpPr/>
                            <p:nvPr/>
                          </p:nvGrpSpPr>
                          <p:grpSpPr>
                            <a:xfrm>
                              <a:off x="7688890" y="3689315"/>
                              <a:ext cx="93024" cy="1175958"/>
                              <a:chOff x="8647598" y="3685675"/>
                              <a:chExt cx="93024" cy="1175958"/>
                            </a:xfrm>
                          </p:grpSpPr>
                          <p:cxnSp>
                            <p:nvCxnSpPr>
                              <p:cNvPr id="667" name="Straight Connector 666"/>
                              <p:cNvCxnSpPr/>
                              <p:nvPr/>
                            </p:nvCxnSpPr>
                            <p:spPr>
                              <a:xfrm>
                                <a:off x="8694110" y="3685675"/>
                                <a:ext cx="0" cy="117595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68" name="Rectangle 667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6" name="Group 645"/>
                            <p:cNvGrpSpPr/>
                            <p:nvPr/>
                          </p:nvGrpSpPr>
                          <p:grpSpPr>
                            <a:xfrm rot="-3600000">
                              <a:off x="7185184" y="2814208"/>
                              <a:ext cx="93024" cy="1164315"/>
                              <a:chOff x="8647598" y="3695835"/>
                              <a:chExt cx="93024" cy="1164315"/>
                            </a:xfrm>
                          </p:grpSpPr>
                          <p:cxnSp>
                            <p:nvCxnSpPr>
                              <p:cNvPr id="665" name="Straight Connector 664"/>
                              <p:cNvCxnSpPr/>
                              <p:nvPr/>
                            </p:nvCxnSpPr>
                            <p:spPr>
                              <a:xfrm>
                                <a:off x="8692949" y="3695835"/>
                                <a:ext cx="0" cy="1164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66" name="Rectangle 665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7" name="Group 646"/>
                            <p:cNvGrpSpPr/>
                            <p:nvPr/>
                          </p:nvGrpSpPr>
                          <p:grpSpPr>
                            <a:xfrm rot="3600000">
                              <a:off x="7184043" y="4569781"/>
                              <a:ext cx="93024" cy="1164315"/>
                              <a:chOff x="8647598" y="3691497"/>
                              <a:chExt cx="93024" cy="1164315"/>
                            </a:xfrm>
                          </p:grpSpPr>
                          <p:cxnSp>
                            <p:nvCxnSpPr>
                              <p:cNvPr id="663" name="Straight Connector 662"/>
                              <p:cNvCxnSpPr/>
                              <p:nvPr/>
                            </p:nvCxnSpPr>
                            <p:spPr>
                              <a:xfrm>
                                <a:off x="8694110" y="3691497"/>
                                <a:ext cx="0" cy="1164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64" name="Rectangle 663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8" name="Group 647"/>
                            <p:cNvGrpSpPr/>
                            <p:nvPr/>
                          </p:nvGrpSpPr>
                          <p:grpSpPr>
                            <a:xfrm rot="5400000">
                              <a:off x="7185933" y="3188175"/>
                              <a:ext cx="93024" cy="1001315"/>
                              <a:chOff x="8647599" y="3773001"/>
                              <a:chExt cx="93024" cy="1001315"/>
                            </a:xfrm>
                          </p:grpSpPr>
                          <p:cxnSp>
                            <p:nvCxnSpPr>
                              <p:cNvPr id="661" name="Straight Connector 660"/>
                              <p:cNvCxnSpPr/>
                              <p:nvPr/>
                            </p:nvCxnSpPr>
                            <p:spPr>
                              <a:xfrm>
                                <a:off x="8694114" y="3773001"/>
                                <a:ext cx="0" cy="1001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62" name="Rectangle 661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49" name="Group 648"/>
                            <p:cNvGrpSpPr/>
                            <p:nvPr/>
                          </p:nvGrpSpPr>
                          <p:grpSpPr>
                            <a:xfrm rot="5400000">
                              <a:off x="7016864" y="3939030"/>
                              <a:ext cx="93024" cy="666588"/>
                              <a:chOff x="8647599" y="3940365"/>
                              <a:chExt cx="93024" cy="666588"/>
                            </a:xfrm>
                          </p:grpSpPr>
                          <p:cxnSp>
                            <p:nvCxnSpPr>
                              <p:cNvPr id="659" name="Straight Connector 658"/>
                              <p:cNvCxnSpPr/>
                              <p:nvPr/>
                            </p:nvCxnSpPr>
                            <p:spPr>
                              <a:xfrm>
                                <a:off x="8694114" y="3940365"/>
                                <a:ext cx="0" cy="66658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60" name="Rectangle 659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50" name="Group 649"/>
                            <p:cNvGrpSpPr/>
                            <p:nvPr/>
                          </p:nvGrpSpPr>
                          <p:grpSpPr>
                            <a:xfrm rot="1800000">
                              <a:off x="7515561" y="3652433"/>
                              <a:ext cx="93024" cy="666588"/>
                              <a:chOff x="8647599" y="3940365"/>
                              <a:chExt cx="93024" cy="666588"/>
                            </a:xfrm>
                          </p:grpSpPr>
                          <p:cxnSp>
                            <p:nvCxnSpPr>
                              <p:cNvPr id="657" name="Straight Connector 656"/>
                              <p:cNvCxnSpPr/>
                              <p:nvPr/>
                            </p:nvCxnSpPr>
                            <p:spPr>
                              <a:xfrm>
                                <a:off x="8694114" y="3940365"/>
                                <a:ext cx="0" cy="66658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58" name="Rectangle 657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51" name="Group 650"/>
                            <p:cNvGrpSpPr/>
                            <p:nvPr/>
                          </p:nvGrpSpPr>
                          <p:grpSpPr>
                            <a:xfrm rot="9000000">
                              <a:off x="7518341" y="4230411"/>
                              <a:ext cx="93024" cy="666588"/>
                              <a:chOff x="8647599" y="3940365"/>
                              <a:chExt cx="93024" cy="666588"/>
                            </a:xfrm>
                          </p:grpSpPr>
                          <p:cxnSp>
                            <p:nvCxnSpPr>
                              <p:cNvPr id="655" name="Straight Connector 654"/>
                              <p:cNvCxnSpPr/>
                              <p:nvPr/>
                            </p:nvCxnSpPr>
                            <p:spPr>
                              <a:xfrm>
                                <a:off x="8694114" y="3940365"/>
                                <a:ext cx="0" cy="66658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56" name="Rectangle 655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52" name="Group 651"/>
                            <p:cNvGrpSpPr/>
                            <p:nvPr/>
                          </p:nvGrpSpPr>
                          <p:grpSpPr>
                            <a:xfrm rot="5400000">
                              <a:off x="7188110" y="4359706"/>
                              <a:ext cx="93024" cy="1001315"/>
                              <a:chOff x="8647599" y="3773001"/>
                              <a:chExt cx="93024" cy="1001315"/>
                            </a:xfrm>
                          </p:grpSpPr>
                          <p:cxnSp>
                            <p:nvCxnSpPr>
                              <p:cNvPr id="653" name="Straight Connector 652"/>
                              <p:cNvCxnSpPr/>
                              <p:nvPr/>
                            </p:nvCxnSpPr>
                            <p:spPr>
                              <a:xfrm>
                                <a:off x="8694114" y="3773001"/>
                                <a:ext cx="0" cy="1001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54" name="Rectangle 653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</p:grpSp>
                      <p:grpSp>
                        <p:nvGrpSpPr>
                          <p:cNvPr id="589" name="Group 588"/>
                          <p:cNvGrpSpPr/>
                          <p:nvPr/>
                        </p:nvGrpSpPr>
                        <p:grpSpPr>
                          <a:xfrm rot="10800000">
                            <a:off x="4609701" y="2517909"/>
                            <a:ext cx="2270610" cy="4020435"/>
                            <a:chOff x="6580489" y="2008282"/>
                            <a:chExt cx="2270610" cy="4020435"/>
                          </a:xfrm>
                        </p:grpSpPr>
                        <p:grpSp>
                          <p:nvGrpSpPr>
                            <p:cNvPr id="590" name="Group 589"/>
                            <p:cNvGrpSpPr/>
                            <p:nvPr/>
                          </p:nvGrpSpPr>
                          <p:grpSpPr>
                            <a:xfrm>
                              <a:off x="6624227" y="2008282"/>
                              <a:ext cx="216024" cy="2265372"/>
                              <a:chOff x="6624227" y="2008282"/>
                              <a:chExt cx="216024" cy="2265372"/>
                            </a:xfrm>
                          </p:grpSpPr>
                          <p:cxnSp>
                            <p:nvCxnSpPr>
                              <p:cNvPr id="634" name="Straight Connector 633"/>
                              <p:cNvCxnSpPr/>
                              <p:nvPr/>
                            </p:nvCxnSpPr>
                            <p:spPr>
                              <a:xfrm>
                                <a:off x="6732240" y="2008282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35" name="Oval 634"/>
                              <p:cNvSpPr/>
                              <p:nvPr/>
                            </p:nvSpPr>
                            <p:spPr>
                              <a:xfrm>
                                <a:off x="6624227" y="2204864"/>
                                <a:ext cx="216024" cy="216024"/>
                              </a:xfrm>
                              <a:prstGeom prst="ellipse">
                                <a:avLst/>
                              </a:prstGeom>
                              <a:noFill/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  <p:sp>
                            <p:nvSpPr>
                              <p:cNvPr id="636" name="Rectangle 635"/>
                              <p:cNvSpPr/>
                              <p:nvPr/>
                            </p:nvSpPr>
                            <p:spPr>
                              <a:xfrm>
                                <a:off x="6685727" y="2610074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sp>
                          <p:nvSpPr>
                            <p:cNvPr id="591" name="Rectangle 590"/>
                            <p:cNvSpPr/>
                            <p:nvPr/>
                          </p:nvSpPr>
                          <p:spPr>
                            <a:xfrm>
                              <a:off x="6685727" y="3223975"/>
                              <a:ext cx="93024" cy="248658"/>
                            </a:xfrm>
                            <a:prstGeom prst="rect">
                              <a:avLst/>
                            </a:prstGeom>
                            <a:solidFill>
                              <a:schemeClr val="bg1"/>
                            </a:solidFill>
                            <a:ln w="12700"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fr-CH"/>
                            </a:p>
                          </p:txBody>
                        </p:sp>
                        <p:sp>
                          <p:nvSpPr>
                            <p:cNvPr id="592" name="Rectangle 591"/>
                            <p:cNvSpPr/>
                            <p:nvPr/>
                          </p:nvSpPr>
                          <p:spPr>
                            <a:xfrm>
                              <a:off x="6683472" y="3837875"/>
                              <a:ext cx="93024" cy="248658"/>
                            </a:xfrm>
                            <a:prstGeom prst="rect">
                              <a:avLst/>
                            </a:prstGeom>
                            <a:solidFill>
                              <a:schemeClr val="bg1"/>
                            </a:solidFill>
                            <a:ln w="12700">
                              <a:solidFill>
                                <a:schemeClr val="tx1"/>
                              </a:solidFill>
                            </a:ln>
                          </p:spPr>
                          <p:style>
                            <a:lnRef idx="2">
                              <a:schemeClr val="accent1">
                                <a:shade val="50000"/>
                              </a:schemeClr>
                            </a:lnRef>
                            <a:fillRef idx="1">
                              <a:schemeClr val="accent1"/>
                            </a:fillRef>
                            <a:effectRef idx="0">
                              <a:schemeClr val="accent1"/>
                            </a:effectRef>
                            <a:fontRef idx="minor">
                              <a:schemeClr val="lt1"/>
                            </a:fontRef>
                          </p:style>
                          <p:txBody>
                            <a:bodyPr rtlCol="0" anchor="ctr"/>
                            <a:lstStyle/>
                            <a:p>
                              <a:pPr algn="ctr"/>
                              <a:endParaRPr lang="fr-CH"/>
                            </a:p>
                          </p:txBody>
                        </p:sp>
                        <p:grpSp>
                          <p:nvGrpSpPr>
                            <p:cNvPr id="593" name="Group 592"/>
                            <p:cNvGrpSpPr/>
                            <p:nvPr/>
                          </p:nvGrpSpPr>
                          <p:grpSpPr>
                            <a:xfrm rot="3600000">
                              <a:off x="7938563" y="2936946"/>
                              <a:ext cx="553099" cy="957996"/>
                              <a:chOff x="6455690" y="2082383"/>
                              <a:chExt cx="553099" cy="957996"/>
                            </a:xfrm>
                          </p:grpSpPr>
                          <p:cxnSp>
                            <p:nvCxnSpPr>
                              <p:cNvPr id="631" name="Straight Connector 630"/>
                              <p:cNvCxnSpPr/>
                              <p:nvPr/>
                            </p:nvCxnSpPr>
                            <p:spPr>
                              <a:xfrm rot="18000000" flipH="1">
                                <a:off x="6253242" y="2284831"/>
                                <a:ext cx="957996" cy="553099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32" name="Oval 631"/>
                              <p:cNvSpPr/>
                              <p:nvPr/>
                            </p:nvSpPr>
                            <p:spPr>
                              <a:xfrm>
                                <a:off x="6624227" y="2204864"/>
                                <a:ext cx="216024" cy="216024"/>
                              </a:xfrm>
                              <a:prstGeom prst="ellipse">
                                <a:avLst/>
                              </a:prstGeom>
                              <a:noFill/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  <p:sp>
                            <p:nvSpPr>
                              <p:cNvPr id="633" name="Rectangle 632"/>
                              <p:cNvSpPr/>
                              <p:nvPr/>
                            </p:nvSpPr>
                            <p:spPr>
                              <a:xfrm>
                                <a:off x="6685727" y="2610074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594" name="Group 593"/>
                            <p:cNvGrpSpPr/>
                            <p:nvPr/>
                          </p:nvGrpSpPr>
                          <p:grpSpPr>
                            <a:xfrm rot="7200000">
                              <a:off x="7943973" y="4654606"/>
                              <a:ext cx="552972" cy="957777"/>
                              <a:chOff x="6455755" y="2082365"/>
                              <a:chExt cx="552972" cy="957777"/>
                            </a:xfrm>
                          </p:grpSpPr>
                          <p:cxnSp>
                            <p:nvCxnSpPr>
                              <p:cNvPr id="628" name="Straight Connector 627"/>
                              <p:cNvCxnSpPr/>
                              <p:nvPr/>
                            </p:nvCxnSpPr>
                            <p:spPr>
                              <a:xfrm rot="14400000" flipH="1" flipV="1">
                                <a:off x="6253352" y="2284768"/>
                                <a:ext cx="957777" cy="5529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29" name="Oval 628"/>
                              <p:cNvSpPr/>
                              <p:nvPr/>
                            </p:nvSpPr>
                            <p:spPr>
                              <a:xfrm>
                                <a:off x="6624227" y="2204864"/>
                                <a:ext cx="216024" cy="216024"/>
                              </a:xfrm>
                              <a:prstGeom prst="ellipse">
                                <a:avLst/>
                              </a:prstGeom>
                              <a:noFill/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  <p:sp>
                            <p:nvSpPr>
                              <p:cNvPr id="630" name="Rectangle 629"/>
                              <p:cNvSpPr/>
                              <p:nvPr/>
                            </p:nvSpPr>
                            <p:spPr>
                              <a:xfrm>
                                <a:off x="6685727" y="2610074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595" name="Group 594"/>
                            <p:cNvGrpSpPr/>
                            <p:nvPr/>
                          </p:nvGrpSpPr>
                          <p:grpSpPr>
                            <a:xfrm>
                              <a:off x="8647598" y="3140968"/>
                              <a:ext cx="93024" cy="2265372"/>
                              <a:chOff x="8647598" y="3140968"/>
                              <a:chExt cx="93024" cy="2265372"/>
                            </a:xfrm>
                          </p:grpSpPr>
                          <p:cxnSp>
                            <p:nvCxnSpPr>
                              <p:cNvPr id="626" name="Straight Connector 625"/>
                              <p:cNvCxnSpPr/>
                              <p:nvPr/>
                            </p:nvCxnSpPr>
                            <p:spPr>
                              <a:xfrm>
                                <a:off x="8694110" y="3140968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27" name="Rectangle 626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596" name="Group 595"/>
                            <p:cNvGrpSpPr/>
                            <p:nvPr/>
                          </p:nvGrpSpPr>
                          <p:grpSpPr>
                            <a:xfrm rot="-3600000">
                              <a:off x="7666663" y="1442376"/>
                              <a:ext cx="93024" cy="2265372"/>
                              <a:chOff x="8647598" y="3140968"/>
                              <a:chExt cx="93024" cy="2265372"/>
                            </a:xfrm>
                          </p:grpSpPr>
                          <p:cxnSp>
                            <p:nvCxnSpPr>
                              <p:cNvPr id="624" name="Straight Connector 623"/>
                              <p:cNvCxnSpPr/>
                              <p:nvPr/>
                            </p:nvCxnSpPr>
                            <p:spPr>
                              <a:xfrm>
                                <a:off x="8694110" y="3140968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25" name="Rectangle 624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597" name="Group 596"/>
                            <p:cNvGrpSpPr/>
                            <p:nvPr/>
                          </p:nvGrpSpPr>
                          <p:grpSpPr>
                            <a:xfrm rot="3600000">
                              <a:off x="7671901" y="4849519"/>
                              <a:ext cx="93024" cy="2265372"/>
                              <a:chOff x="8647598" y="3140968"/>
                              <a:chExt cx="93024" cy="2265372"/>
                            </a:xfrm>
                          </p:grpSpPr>
                          <p:cxnSp>
                            <p:nvCxnSpPr>
                              <p:cNvPr id="622" name="Straight Connector 621"/>
                              <p:cNvCxnSpPr/>
                              <p:nvPr/>
                            </p:nvCxnSpPr>
                            <p:spPr>
                              <a:xfrm>
                                <a:off x="8694110" y="3140968"/>
                                <a:ext cx="0" cy="2265372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23" name="Rectangle 622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598" name="Group 597"/>
                            <p:cNvGrpSpPr/>
                            <p:nvPr/>
                          </p:nvGrpSpPr>
                          <p:grpSpPr>
                            <a:xfrm>
                              <a:off x="7688890" y="3689315"/>
                              <a:ext cx="93024" cy="1175958"/>
                              <a:chOff x="8647598" y="3685675"/>
                              <a:chExt cx="93024" cy="1175958"/>
                            </a:xfrm>
                          </p:grpSpPr>
                          <p:cxnSp>
                            <p:nvCxnSpPr>
                              <p:cNvPr id="620" name="Straight Connector 619"/>
                              <p:cNvCxnSpPr/>
                              <p:nvPr/>
                            </p:nvCxnSpPr>
                            <p:spPr>
                              <a:xfrm>
                                <a:off x="8694110" y="3685675"/>
                                <a:ext cx="0" cy="117595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21" name="Rectangle 620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599" name="Group 598"/>
                            <p:cNvGrpSpPr/>
                            <p:nvPr/>
                          </p:nvGrpSpPr>
                          <p:grpSpPr>
                            <a:xfrm rot="-3600000">
                              <a:off x="7185184" y="2814208"/>
                              <a:ext cx="93024" cy="1164315"/>
                              <a:chOff x="8647598" y="3695835"/>
                              <a:chExt cx="93024" cy="1164315"/>
                            </a:xfrm>
                          </p:grpSpPr>
                          <p:cxnSp>
                            <p:nvCxnSpPr>
                              <p:cNvPr id="618" name="Straight Connector 617"/>
                              <p:cNvCxnSpPr/>
                              <p:nvPr/>
                            </p:nvCxnSpPr>
                            <p:spPr>
                              <a:xfrm>
                                <a:off x="8692949" y="3695835"/>
                                <a:ext cx="0" cy="1164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19" name="Rectangle 618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00" name="Group 599"/>
                            <p:cNvGrpSpPr/>
                            <p:nvPr/>
                          </p:nvGrpSpPr>
                          <p:grpSpPr>
                            <a:xfrm rot="3600000">
                              <a:off x="7184043" y="4569781"/>
                              <a:ext cx="93024" cy="1164315"/>
                              <a:chOff x="8647598" y="3691497"/>
                              <a:chExt cx="93024" cy="1164315"/>
                            </a:xfrm>
                          </p:grpSpPr>
                          <p:cxnSp>
                            <p:nvCxnSpPr>
                              <p:cNvPr id="616" name="Straight Connector 615"/>
                              <p:cNvCxnSpPr/>
                              <p:nvPr/>
                            </p:nvCxnSpPr>
                            <p:spPr>
                              <a:xfrm>
                                <a:off x="8694110" y="3691497"/>
                                <a:ext cx="0" cy="1164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17" name="Rectangle 616"/>
                              <p:cNvSpPr/>
                              <p:nvPr/>
                            </p:nvSpPr>
                            <p:spPr>
                              <a:xfrm>
                                <a:off x="8647598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01" name="Group 600"/>
                            <p:cNvGrpSpPr/>
                            <p:nvPr/>
                          </p:nvGrpSpPr>
                          <p:grpSpPr>
                            <a:xfrm rot="5400000">
                              <a:off x="7185933" y="3188175"/>
                              <a:ext cx="93024" cy="1001315"/>
                              <a:chOff x="8647599" y="3773001"/>
                              <a:chExt cx="93024" cy="1001315"/>
                            </a:xfrm>
                          </p:grpSpPr>
                          <p:cxnSp>
                            <p:nvCxnSpPr>
                              <p:cNvPr id="614" name="Straight Connector 613"/>
                              <p:cNvCxnSpPr/>
                              <p:nvPr/>
                            </p:nvCxnSpPr>
                            <p:spPr>
                              <a:xfrm>
                                <a:off x="8694114" y="3773001"/>
                                <a:ext cx="0" cy="1001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15" name="Rectangle 614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02" name="Group 601"/>
                            <p:cNvGrpSpPr/>
                            <p:nvPr/>
                          </p:nvGrpSpPr>
                          <p:grpSpPr>
                            <a:xfrm rot="5400000">
                              <a:off x="7016864" y="3939030"/>
                              <a:ext cx="93024" cy="666588"/>
                              <a:chOff x="8647599" y="3940365"/>
                              <a:chExt cx="93024" cy="666588"/>
                            </a:xfrm>
                          </p:grpSpPr>
                          <p:cxnSp>
                            <p:nvCxnSpPr>
                              <p:cNvPr id="612" name="Straight Connector 611"/>
                              <p:cNvCxnSpPr/>
                              <p:nvPr/>
                            </p:nvCxnSpPr>
                            <p:spPr>
                              <a:xfrm>
                                <a:off x="8694114" y="3940365"/>
                                <a:ext cx="0" cy="66658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oval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13" name="Rectangle 612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03" name="Group 602"/>
                            <p:cNvGrpSpPr/>
                            <p:nvPr/>
                          </p:nvGrpSpPr>
                          <p:grpSpPr>
                            <a:xfrm rot="1800000">
                              <a:off x="7515561" y="3652433"/>
                              <a:ext cx="93024" cy="666588"/>
                              <a:chOff x="8647599" y="3940365"/>
                              <a:chExt cx="93024" cy="666588"/>
                            </a:xfrm>
                          </p:grpSpPr>
                          <p:cxnSp>
                            <p:nvCxnSpPr>
                              <p:cNvPr id="610" name="Straight Connector 609"/>
                              <p:cNvCxnSpPr/>
                              <p:nvPr/>
                            </p:nvCxnSpPr>
                            <p:spPr>
                              <a:xfrm>
                                <a:off x="8694114" y="3940365"/>
                                <a:ext cx="0" cy="66658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11" name="Rectangle 610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04" name="Group 603"/>
                            <p:cNvGrpSpPr/>
                            <p:nvPr/>
                          </p:nvGrpSpPr>
                          <p:grpSpPr>
                            <a:xfrm rot="9000000">
                              <a:off x="7518341" y="4230411"/>
                              <a:ext cx="93024" cy="666588"/>
                              <a:chOff x="8647599" y="3940365"/>
                              <a:chExt cx="93024" cy="666588"/>
                            </a:xfrm>
                          </p:grpSpPr>
                          <p:cxnSp>
                            <p:nvCxnSpPr>
                              <p:cNvPr id="608" name="Straight Connector 607"/>
                              <p:cNvCxnSpPr/>
                              <p:nvPr/>
                            </p:nvCxnSpPr>
                            <p:spPr>
                              <a:xfrm>
                                <a:off x="8694114" y="3940365"/>
                                <a:ext cx="0" cy="666588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none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09" name="Rectangle 608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  <p:grpSp>
                          <p:nvGrpSpPr>
                            <p:cNvPr id="605" name="Group 604"/>
                            <p:cNvGrpSpPr/>
                            <p:nvPr/>
                          </p:nvGrpSpPr>
                          <p:grpSpPr>
                            <a:xfrm rot="5400000">
                              <a:off x="7188110" y="4359706"/>
                              <a:ext cx="93024" cy="1001315"/>
                              <a:chOff x="8647599" y="3773001"/>
                              <a:chExt cx="93024" cy="1001315"/>
                            </a:xfrm>
                          </p:grpSpPr>
                          <p:cxnSp>
                            <p:nvCxnSpPr>
                              <p:cNvPr id="606" name="Straight Connector 605"/>
                              <p:cNvCxnSpPr/>
                              <p:nvPr/>
                            </p:nvCxnSpPr>
                            <p:spPr>
                              <a:xfrm>
                                <a:off x="8694114" y="3773001"/>
                                <a:ext cx="0" cy="1001315"/>
                              </a:xfrm>
                              <a:prstGeom prst="line">
                                <a:avLst/>
                              </a:prstGeom>
                              <a:ln w="12700">
                                <a:solidFill>
                                  <a:schemeClr val="tx1"/>
                                </a:solidFill>
                                <a:headEnd type="none" w="sm" len="sm"/>
                                <a:tailEnd type="oval" w="sm" len="sm"/>
                              </a:ln>
                            </p:spPr>
                            <p:style>
                              <a:lnRef idx="1">
                                <a:schemeClr val="accent1"/>
                              </a:lnRef>
                              <a:fillRef idx="0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tx1"/>
                              </a:fontRef>
                            </p:style>
                          </p:cxnSp>
                          <p:sp>
                            <p:nvSpPr>
                              <p:cNvPr id="607" name="Rectangle 606"/>
                              <p:cNvSpPr/>
                              <p:nvPr/>
                            </p:nvSpPr>
                            <p:spPr>
                              <a:xfrm>
                                <a:off x="8647599" y="4145685"/>
                                <a:ext cx="93024" cy="248658"/>
                              </a:xfrm>
                              <a:prstGeom prst="rect">
                                <a:avLst/>
                              </a:prstGeom>
                              <a:solidFill>
                                <a:schemeClr val="bg1"/>
                              </a:solidFill>
                              <a:ln w="12700">
                                <a:solidFill>
                                  <a:schemeClr val="tx1"/>
                                </a:solidFill>
                              </a:ln>
                            </p:spPr>
                            <p:style>
                              <a:lnRef idx="2">
                                <a:schemeClr val="accent1">
                                  <a:shade val="50000"/>
                                </a:schemeClr>
                              </a:lnRef>
                              <a:fillRef idx="1">
                                <a:schemeClr val="accent1"/>
                              </a:fillRef>
                              <a:effectRef idx="0">
                                <a:schemeClr val="accent1"/>
                              </a:effectRef>
                              <a:fontRef idx="minor">
                                <a:schemeClr val="lt1"/>
                              </a:fontRef>
                            </p:style>
                            <p:txBody>
                              <a:bodyPr rtlCol="0" anchor="ctr"/>
                              <a:lstStyle/>
                              <a:p>
                                <a:pPr algn="ctr"/>
                                <a:endParaRPr lang="fr-CH"/>
                              </a:p>
                            </p:txBody>
                          </p:sp>
                        </p:grpSp>
                      </p:grpSp>
                    </p:grpSp>
                    <p:cxnSp>
                      <p:nvCxnSpPr>
                        <p:cNvPr id="587" name="Straight Arrow Connector 586"/>
                        <p:cNvCxnSpPr/>
                        <p:nvPr/>
                      </p:nvCxnSpPr>
                      <p:spPr>
                        <a:xfrm>
                          <a:off x="6890543" y="2176196"/>
                          <a:ext cx="0" cy="288032"/>
                        </a:xfrm>
                        <a:prstGeom prst="straightConnector1">
                          <a:avLst/>
                        </a:prstGeom>
                        <a:ln w="12700">
                          <a:solidFill>
                            <a:schemeClr val="tx1"/>
                          </a:solidFill>
                          <a:tailEnd type="triangle" w="sm" len="med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</p:grpSp>
              </p:grpSp>
            </p:grpSp>
          </p:grpSp>
        </p:grpSp>
        <p:graphicFrame>
          <p:nvGraphicFramePr>
            <p:cNvPr id="570" name="Object 569"/>
            <p:cNvGraphicFramePr>
              <a:graphicFrameLocks noChangeAspect="1"/>
            </p:cNvGraphicFramePr>
            <p:nvPr/>
          </p:nvGraphicFramePr>
          <p:xfrm>
            <a:off x="6312328" y="341540"/>
            <a:ext cx="2032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66" name="Equation" r:id="rId4" imgW="203040" imgH="228600" progId="Equation.DSMT4">
                    <p:embed/>
                  </p:oleObj>
                </mc:Choice>
                <mc:Fallback>
                  <p:oleObj name="Equation" r:id="rId4" imgW="203040" imgH="228600" progId="Equation.DSMT4">
                    <p:embed/>
                    <p:pic>
                      <p:nvPicPr>
                        <p:cNvPr id="570" name="Object 569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6312328" y="341540"/>
                          <a:ext cx="2032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1" name="Object 570"/>
            <p:cNvGraphicFramePr>
              <a:graphicFrameLocks noChangeAspect="1"/>
            </p:cNvGraphicFramePr>
            <p:nvPr/>
          </p:nvGraphicFramePr>
          <p:xfrm>
            <a:off x="5943653" y="363969"/>
            <a:ext cx="190500" cy="2413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67" name="Equation" r:id="rId6" imgW="190440" imgH="241200" progId="Equation.DSMT4">
                    <p:embed/>
                  </p:oleObj>
                </mc:Choice>
                <mc:Fallback>
                  <p:oleObj name="Equation" r:id="rId6" imgW="190440" imgH="241200" progId="Equation.DSMT4">
                    <p:embed/>
                    <p:pic>
                      <p:nvPicPr>
                        <p:cNvPr id="571" name="Object 570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943653" y="363969"/>
                          <a:ext cx="190500" cy="2413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2" name="Object 571"/>
            <p:cNvGraphicFramePr>
              <a:graphicFrameLocks noChangeAspect="1"/>
            </p:cNvGraphicFramePr>
            <p:nvPr/>
          </p:nvGraphicFramePr>
          <p:xfrm>
            <a:off x="5653602" y="517770"/>
            <a:ext cx="2032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68" name="Equation" r:id="rId8" imgW="203040" imgH="228600" progId="Equation.DSMT4">
                    <p:embed/>
                  </p:oleObj>
                </mc:Choice>
                <mc:Fallback>
                  <p:oleObj name="Equation" r:id="rId8" imgW="203040" imgH="228600" progId="Equation.DSMT4">
                    <p:embed/>
                    <p:pic>
                      <p:nvPicPr>
                        <p:cNvPr id="572" name="Object 571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5653602" y="517770"/>
                          <a:ext cx="2032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3" name="Object 572"/>
            <p:cNvGraphicFramePr>
              <a:graphicFrameLocks noChangeAspect="1"/>
            </p:cNvGraphicFramePr>
            <p:nvPr/>
          </p:nvGraphicFramePr>
          <p:xfrm>
            <a:off x="5867328" y="817815"/>
            <a:ext cx="2032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69" name="Equation" r:id="rId10" imgW="203040" imgH="228600" progId="Equation.DSMT4">
                    <p:embed/>
                  </p:oleObj>
                </mc:Choice>
                <mc:Fallback>
                  <p:oleObj name="Equation" r:id="rId10" imgW="203040" imgH="228600" progId="Equation.DSMT4">
                    <p:embed/>
                    <p:pic>
                      <p:nvPicPr>
                        <p:cNvPr id="573" name="Object 572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5867328" y="817815"/>
                          <a:ext cx="2032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4" name="Object 573"/>
            <p:cNvGraphicFramePr>
              <a:graphicFrameLocks noChangeAspect="1"/>
            </p:cNvGraphicFramePr>
            <p:nvPr/>
          </p:nvGraphicFramePr>
          <p:xfrm>
            <a:off x="5873544" y="1084866"/>
            <a:ext cx="1905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70" name="Equation" r:id="rId12" imgW="190440" imgH="228600" progId="Equation.DSMT4">
                    <p:embed/>
                  </p:oleObj>
                </mc:Choice>
                <mc:Fallback>
                  <p:oleObj name="Equation" r:id="rId12" imgW="190440" imgH="228600" progId="Equation.DSMT4">
                    <p:embed/>
                    <p:pic>
                      <p:nvPicPr>
                        <p:cNvPr id="574" name="Object 573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5873544" y="1084866"/>
                          <a:ext cx="1905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5" name="Object 574"/>
            <p:cNvGraphicFramePr>
              <a:graphicFrameLocks noChangeAspect="1"/>
            </p:cNvGraphicFramePr>
            <p:nvPr/>
          </p:nvGraphicFramePr>
          <p:xfrm>
            <a:off x="6083976" y="738014"/>
            <a:ext cx="2159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871" name="Equation" r:id="rId14" imgW="215640" imgH="228600" progId="Equation.DSMT4">
                    <p:embed/>
                  </p:oleObj>
                </mc:Choice>
                <mc:Fallback>
                  <p:oleObj name="Equation" r:id="rId14" imgW="215640" imgH="228600" progId="Equation.DSMT4">
                    <p:embed/>
                    <p:pic>
                      <p:nvPicPr>
                        <p:cNvPr id="575" name="Object 574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6083976" y="738014"/>
                          <a:ext cx="2159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84" name="Text Box 3"/>
          <p:cNvSpPr txBox="1">
            <a:spLocks noChangeArrowheads="1"/>
          </p:cNvSpPr>
          <p:nvPr/>
        </p:nvSpPr>
        <p:spPr bwMode="auto">
          <a:xfrm>
            <a:off x="1184239" y="5814992"/>
            <a:ext cx="6277681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>
                <a:latin typeface="+mn-lt"/>
              </a:rPr>
              <a:t>Nombre de phases le plus fréquent : 3, 4, 8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>
                <a:latin typeface="+mn-lt"/>
              </a:rPr>
              <a:t>Nombre de pas par tour habituellement : 12 - 72 </a:t>
            </a:r>
            <a:endParaRPr lang="en-US">
              <a:latin typeface="+mn-lt"/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>
          <a:xfrm>
            <a:off x="1062607" y="1941617"/>
            <a:ext cx="2831983" cy="2679036"/>
            <a:chOff x="1669854" y="2804371"/>
            <a:chExt cx="1487527" cy="1407190"/>
          </a:xfrm>
        </p:grpSpPr>
        <p:sp>
          <p:nvSpPr>
            <p:cNvPr id="49" name="Rectangle 48"/>
            <p:cNvSpPr>
              <a:spLocks noChangeAspect="1"/>
            </p:cNvSpPr>
            <p:nvPr/>
          </p:nvSpPr>
          <p:spPr>
            <a:xfrm rot="18000000" flipH="1">
              <a:off x="1612239" y="3123210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0" name="Oval 49"/>
            <p:cNvSpPr>
              <a:spLocks noChangeAspect="1"/>
            </p:cNvSpPr>
            <p:nvPr/>
          </p:nvSpPr>
          <p:spPr>
            <a:xfrm rot="18000000" flipH="1">
              <a:off x="1670270" y="334037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1" name="Oval 50"/>
            <p:cNvSpPr>
              <a:spLocks noChangeAspect="1"/>
            </p:cNvSpPr>
            <p:nvPr/>
          </p:nvSpPr>
          <p:spPr>
            <a:xfrm rot="18000000" flipH="1">
              <a:off x="1921030" y="2906045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52" name="Oval 51"/>
            <p:cNvSpPr>
              <a:spLocks noChangeAspect="1"/>
            </p:cNvSpPr>
            <p:nvPr/>
          </p:nvSpPr>
          <p:spPr>
            <a:xfrm rot="18000000" flipH="1">
              <a:off x="1718693" y="3388797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53" name="Straight Connector 52"/>
            <p:cNvCxnSpPr>
              <a:cxnSpLocks noChangeAspect="1"/>
              <a:stCxn id="51" idx="3"/>
              <a:endCxn id="51" idx="7"/>
            </p:cNvCxnSpPr>
            <p:nvPr/>
          </p:nvCxnSpPr>
          <p:spPr>
            <a:xfrm rot="18000000" flipH="1" flipV="1">
              <a:off x="1940756" y="292577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cxnSpLocks noChangeAspect="1"/>
              <a:stCxn id="51" idx="1"/>
              <a:endCxn id="51" idx="5"/>
            </p:cNvCxnSpPr>
            <p:nvPr/>
          </p:nvCxnSpPr>
          <p:spPr>
            <a:xfrm rot="18000000" flipH="1">
              <a:off x="1940756" y="2925771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42"/>
            <p:cNvSpPr>
              <a:spLocks noChangeAspect="1"/>
            </p:cNvSpPr>
            <p:nvPr/>
          </p:nvSpPr>
          <p:spPr>
            <a:xfrm rot="14400000" flipH="1">
              <a:off x="1611823" y="3757215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4" name="Oval 43"/>
            <p:cNvSpPr>
              <a:spLocks noChangeAspect="1"/>
            </p:cNvSpPr>
            <p:nvPr/>
          </p:nvSpPr>
          <p:spPr>
            <a:xfrm rot="14400000" flipH="1">
              <a:off x="1920614" y="397438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5" name="Oval 44"/>
            <p:cNvSpPr>
              <a:spLocks noChangeAspect="1"/>
            </p:cNvSpPr>
            <p:nvPr/>
          </p:nvSpPr>
          <p:spPr>
            <a:xfrm rot="14400000" flipH="1">
              <a:off x="1669854" y="354005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46" name="Oval 45"/>
            <p:cNvSpPr>
              <a:spLocks noChangeAspect="1"/>
            </p:cNvSpPr>
            <p:nvPr/>
          </p:nvSpPr>
          <p:spPr>
            <a:xfrm rot="14400000" flipH="1">
              <a:off x="1969036" y="4022802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47" name="Straight Connector 46"/>
            <p:cNvCxnSpPr>
              <a:cxnSpLocks noChangeAspect="1"/>
              <a:stCxn id="45" idx="3"/>
              <a:endCxn id="45" idx="7"/>
            </p:cNvCxnSpPr>
            <p:nvPr/>
          </p:nvCxnSpPr>
          <p:spPr>
            <a:xfrm rot="14400000" flipH="1" flipV="1">
              <a:off x="1689580" y="355977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>
              <a:cxnSpLocks noChangeAspect="1"/>
              <a:stCxn id="45" idx="1"/>
              <a:endCxn id="45" idx="5"/>
            </p:cNvCxnSpPr>
            <p:nvPr/>
          </p:nvCxnSpPr>
          <p:spPr>
            <a:xfrm rot="14400000" flipH="1">
              <a:off x="1689580" y="355977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Group 10"/>
            <p:cNvGrpSpPr>
              <a:grpSpLocks noChangeAspect="1"/>
            </p:cNvGrpSpPr>
            <p:nvPr/>
          </p:nvGrpSpPr>
          <p:grpSpPr>
            <a:xfrm rot="10800000" flipH="1">
              <a:off x="2095102" y="4076863"/>
              <a:ext cx="636218" cy="134698"/>
              <a:chOff x="1646476" y="2841636"/>
              <a:chExt cx="1127099" cy="238625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2620733" y="2927418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41" name="Straight Connector 40"/>
              <p:cNvCxnSpPr>
                <a:stCxn id="39" idx="3"/>
                <a:endCxn id="39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>
                <a:stCxn id="39" idx="1"/>
                <a:endCxn id="39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Rectangle 30"/>
            <p:cNvSpPr>
              <a:spLocks noChangeAspect="1"/>
            </p:cNvSpPr>
            <p:nvPr/>
          </p:nvSpPr>
          <p:spPr>
            <a:xfrm rot="7200000">
              <a:off x="2712847" y="3759085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2" name="Oval 31"/>
            <p:cNvSpPr>
              <a:spLocks noChangeAspect="1"/>
            </p:cNvSpPr>
            <p:nvPr/>
          </p:nvSpPr>
          <p:spPr>
            <a:xfrm rot="7200000">
              <a:off x="2770878" y="397625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3" name="Oval 32"/>
            <p:cNvSpPr>
              <a:spLocks noChangeAspect="1"/>
            </p:cNvSpPr>
            <p:nvPr/>
          </p:nvSpPr>
          <p:spPr>
            <a:xfrm rot="7200000">
              <a:off x="3021638" y="3541920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34" name="Oval 33"/>
            <p:cNvSpPr>
              <a:spLocks noChangeAspect="1"/>
            </p:cNvSpPr>
            <p:nvPr/>
          </p:nvSpPr>
          <p:spPr>
            <a:xfrm rot="7200000">
              <a:off x="2819301" y="4024673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35" name="Straight Connector 34"/>
            <p:cNvCxnSpPr>
              <a:cxnSpLocks noChangeAspect="1"/>
              <a:stCxn id="33" idx="3"/>
              <a:endCxn id="33" idx="7"/>
            </p:cNvCxnSpPr>
            <p:nvPr/>
          </p:nvCxnSpPr>
          <p:spPr>
            <a:xfrm rot="7200000" flipV="1">
              <a:off x="3041364" y="356164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>
              <a:cxnSpLocks noChangeAspect="1"/>
              <a:stCxn id="33" idx="1"/>
              <a:endCxn id="33" idx="5"/>
            </p:cNvCxnSpPr>
            <p:nvPr/>
          </p:nvCxnSpPr>
          <p:spPr>
            <a:xfrm rot="7200000">
              <a:off x="3041364" y="3561646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>
              <a:spLocks noChangeAspect="1"/>
            </p:cNvSpPr>
            <p:nvPr/>
          </p:nvSpPr>
          <p:spPr>
            <a:xfrm rot="3600000">
              <a:off x="2713892" y="3123872"/>
              <a:ext cx="501520" cy="134698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6" name="Oval 25"/>
            <p:cNvSpPr>
              <a:spLocks noChangeAspect="1"/>
            </p:cNvSpPr>
            <p:nvPr/>
          </p:nvSpPr>
          <p:spPr>
            <a:xfrm rot="3600000">
              <a:off x="3022683" y="334103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7" name="Oval 26"/>
            <p:cNvSpPr>
              <a:spLocks noChangeAspect="1"/>
            </p:cNvSpPr>
            <p:nvPr/>
          </p:nvSpPr>
          <p:spPr>
            <a:xfrm rot="3600000">
              <a:off x="2771923" y="2906707"/>
              <a:ext cx="134698" cy="134698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8" name="Oval 27"/>
            <p:cNvSpPr>
              <a:spLocks noChangeAspect="1"/>
            </p:cNvSpPr>
            <p:nvPr/>
          </p:nvSpPr>
          <p:spPr>
            <a:xfrm rot="3600000">
              <a:off x="3071106" y="3389459"/>
              <a:ext cx="37853" cy="37853"/>
            </a:xfrm>
            <a:prstGeom prst="ellipse">
              <a:avLst/>
            </a:prstGeom>
            <a:solidFill>
              <a:schemeClr val="tx1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cxnSp>
          <p:nvCxnSpPr>
            <p:cNvPr id="29" name="Straight Connector 28"/>
            <p:cNvCxnSpPr>
              <a:cxnSpLocks noChangeAspect="1"/>
              <a:stCxn id="27" idx="3"/>
              <a:endCxn id="27" idx="7"/>
            </p:cNvCxnSpPr>
            <p:nvPr/>
          </p:nvCxnSpPr>
          <p:spPr>
            <a:xfrm rot="3600000" flipV="1">
              <a:off x="2791649" y="2926433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cxnSpLocks noChangeAspect="1"/>
              <a:stCxn id="27" idx="1"/>
              <a:endCxn id="27" idx="5"/>
            </p:cNvCxnSpPr>
            <p:nvPr/>
          </p:nvCxnSpPr>
          <p:spPr>
            <a:xfrm rot="3600000">
              <a:off x="2791649" y="2926433"/>
              <a:ext cx="95245" cy="95246"/>
            </a:xfrm>
            <a:prstGeom prst="line">
              <a:avLst/>
            </a:prstGeom>
            <a:ln w="63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Group 16"/>
            <p:cNvGrpSpPr>
              <a:grpSpLocks noChangeAspect="1"/>
            </p:cNvGrpSpPr>
            <p:nvPr/>
          </p:nvGrpSpPr>
          <p:grpSpPr>
            <a:xfrm>
              <a:off x="2098270" y="2804371"/>
              <a:ext cx="636218" cy="134698"/>
              <a:chOff x="1646476" y="2841636"/>
              <a:chExt cx="1127099" cy="23862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1765788" y="2841636"/>
                <a:ext cx="888474" cy="238625"/>
              </a:xfrm>
              <a:prstGeom prst="rect">
                <a:avLst/>
              </a:pr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2534950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1646476" y="2841636"/>
                <a:ext cx="238625" cy="238625"/>
              </a:xfrm>
              <a:prstGeom prst="ellipse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2620733" y="2927419"/>
                <a:ext cx="67059" cy="67059"/>
              </a:xfrm>
              <a:prstGeom prst="ellipse">
                <a:avLst/>
              </a:prstGeom>
              <a:solidFill>
                <a:schemeClr val="tx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23" name="Straight Connector 22"/>
              <p:cNvCxnSpPr>
                <a:stCxn id="21" idx="3"/>
                <a:endCxn id="21" idx="7"/>
              </p:cNvCxnSpPr>
              <p:nvPr/>
            </p:nvCxnSpPr>
            <p:spPr>
              <a:xfrm flipV="1"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>
                <a:stCxn id="21" idx="1"/>
                <a:endCxn id="21" idx="5"/>
              </p:cNvCxnSpPr>
              <p:nvPr/>
            </p:nvCxnSpPr>
            <p:spPr>
              <a:xfrm>
                <a:off x="1681422" y="2876582"/>
                <a:ext cx="168733" cy="16873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8" name="Freeform 17"/>
          <p:cNvSpPr>
            <a:spLocks noChangeAspect="1"/>
          </p:cNvSpPr>
          <p:nvPr/>
        </p:nvSpPr>
        <p:spPr>
          <a:xfrm>
            <a:off x="377469" y="1180006"/>
            <a:ext cx="4202259" cy="4202259"/>
          </a:xfrm>
          <a:custGeom>
            <a:avLst/>
            <a:gdLst>
              <a:gd name="connsiteX0" fmla="*/ 1685165 w 3910330"/>
              <a:gd name="connsiteY0" fmla="*/ 555743 h 3910330"/>
              <a:gd name="connsiteX1" fmla="*/ 1667828 w 3910330"/>
              <a:gd name="connsiteY1" fmla="*/ 558389 h 3910330"/>
              <a:gd name="connsiteX2" fmla="*/ 947013 w 3910330"/>
              <a:gd name="connsiteY2" fmla="*/ 947014 h 3910330"/>
              <a:gd name="connsiteX3" fmla="*/ 878866 w 3910330"/>
              <a:gd name="connsiteY3" fmla="*/ 1021994 h 3910330"/>
              <a:gd name="connsiteX4" fmla="*/ 1286800 w 3910330"/>
              <a:gd name="connsiteY4" fmla="*/ 1257515 h 3910330"/>
              <a:gd name="connsiteX5" fmla="*/ 1270754 w 3910330"/>
              <a:gd name="connsiteY5" fmla="*/ 1270754 h 3910330"/>
              <a:gd name="connsiteX6" fmla="*/ 1030777 w 3910330"/>
              <a:gd name="connsiteY6" fmla="*/ 1667340 h 3910330"/>
              <a:gd name="connsiteX7" fmla="*/ 1016023 w 3910330"/>
              <a:gd name="connsiteY7" fmla="*/ 1724721 h 3910330"/>
              <a:gd name="connsiteX8" fmla="*/ 608751 w 3910330"/>
              <a:gd name="connsiteY8" fmla="*/ 1489582 h 3910330"/>
              <a:gd name="connsiteX9" fmla="*/ 593521 w 3910330"/>
              <a:gd name="connsiteY9" fmla="*/ 1531193 h 3910330"/>
              <a:gd name="connsiteX10" fmla="*/ 529422 w 3910330"/>
              <a:gd name="connsiteY10" fmla="*/ 1955165 h 3910330"/>
              <a:gd name="connsiteX11" fmla="*/ 593521 w 3910330"/>
              <a:gd name="connsiteY11" fmla="*/ 2379138 h 3910330"/>
              <a:gd name="connsiteX12" fmla="*/ 608751 w 3910330"/>
              <a:gd name="connsiteY12" fmla="*/ 2420749 h 3910330"/>
              <a:gd name="connsiteX13" fmla="*/ 1016023 w 3910330"/>
              <a:gd name="connsiteY13" fmla="*/ 2185610 h 3910330"/>
              <a:gd name="connsiteX14" fmla="*/ 1030777 w 3910330"/>
              <a:gd name="connsiteY14" fmla="*/ 2242990 h 3910330"/>
              <a:gd name="connsiteX15" fmla="*/ 1270754 w 3910330"/>
              <a:gd name="connsiteY15" fmla="*/ 2639576 h 3910330"/>
              <a:gd name="connsiteX16" fmla="*/ 1286800 w 3910330"/>
              <a:gd name="connsiteY16" fmla="*/ 2652815 h 3910330"/>
              <a:gd name="connsiteX17" fmla="*/ 878865 w 3910330"/>
              <a:gd name="connsiteY17" fmla="*/ 2888336 h 3910330"/>
              <a:gd name="connsiteX18" fmla="*/ 947013 w 3910330"/>
              <a:gd name="connsiteY18" fmla="*/ 2963318 h 3910330"/>
              <a:gd name="connsiteX19" fmla="*/ 1667828 w 3910330"/>
              <a:gd name="connsiteY19" fmla="*/ 3351942 h 3910330"/>
              <a:gd name="connsiteX20" fmla="*/ 1685165 w 3910330"/>
              <a:gd name="connsiteY20" fmla="*/ 3354588 h 3910330"/>
              <a:gd name="connsiteX21" fmla="*/ 1685165 w 3910330"/>
              <a:gd name="connsiteY21" fmla="*/ 2884136 h 3910330"/>
              <a:gd name="connsiteX22" fmla="*/ 1760099 w 3910330"/>
              <a:gd name="connsiteY22" fmla="*/ 2903404 h 3910330"/>
              <a:gd name="connsiteX23" fmla="*/ 1955165 w 3910330"/>
              <a:gd name="connsiteY23" fmla="*/ 2923068 h 3910330"/>
              <a:gd name="connsiteX24" fmla="*/ 2150231 w 3910330"/>
              <a:gd name="connsiteY24" fmla="*/ 2903404 h 3910330"/>
              <a:gd name="connsiteX25" fmla="*/ 2225165 w 3910330"/>
              <a:gd name="connsiteY25" fmla="*/ 2884136 h 3910330"/>
              <a:gd name="connsiteX26" fmla="*/ 2225165 w 3910330"/>
              <a:gd name="connsiteY26" fmla="*/ 3354588 h 3910330"/>
              <a:gd name="connsiteX27" fmla="*/ 2242502 w 3910330"/>
              <a:gd name="connsiteY27" fmla="*/ 3351942 h 3910330"/>
              <a:gd name="connsiteX28" fmla="*/ 2963318 w 3910330"/>
              <a:gd name="connsiteY28" fmla="*/ 2963318 h 3910330"/>
              <a:gd name="connsiteX29" fmla="*/ 3031465 w 3910330"/>
              <a:gd name="connsiteY29" fmla="*/ 2888337 h 3910330"/>
              <a:gd name="connsiteX30" fmla="*/ 2623530 w 3910330"/>
              <a:gd name="connsiteY30" fmla="*/ 2652815 h 3910330"/>
              <a:gd name="connsiteX31" fmla="*/ 2639576 w 3910330"/>
              <a:gd name="connsiteY31" fmla="*/ 2639576 h 3910330"/>
              <a:gd name="connsiteX32" fmla="*/ 2879553 w 3910330"/>
              <a:gd name="connsiteY32" fmla="*/ 2242990 h 3910330"/>
              <a:gd name="connsiteX33" fmla="*/ 2894307 w 3910330"/>
              <a:gd name="connsiteY33" fmla="*/ 2185610 h 3910330"/>
              <a:gd name="connsiteX34" fmla="*/ 3301580 w 3910330"/>
              <a:gd name="connsiteY34" fmla="*/ 2420749 h 3910330"/>
              <a:gd name="connsiteX35" fmla="*/ 3316810 w 3910330"/>
              <a:gd name="connsiteY35" fmla="*/ 2379138 h 3910330"/>
              <a:gd name="connsiteX36" fmla="*/ 3380908 w 3910330"/>
              <a:gd name="connsiteY36" fmla="*/ 1955165 h 3910330"/>
              <a:gd name="connsiteX37" fmla="*/ 3316810 w 3910330"/>
              <a:gd name="connsiteY37" fmla="*/ 1531193 h 3910330"/>
              <a:gd name="connsiteX38" fmla="*/ 3301579 w 3910330"/>
              <a:gd name="connsiteY38" fmla="*/ 1489582 h 3910330"/>
              <a:gd name="connsiteX39" fmla="*/ 2894307 w 3910330"/>
              <a:gd name="connsiteY39" fmla="*/ 1724721 h 3910330"/>
              <a:gd name="connsiteX40" fmla="*/ 2879553 w 3910330"/>
              <a:gd name="connsiteY40" fmla="*/ 1667340 h 3910330"/>
              <a:gd name="connsiteX41" fmla="*/ 2639576 w 3910330"/>
              <a:gd name="connsiteY41" fmla="*/ 1270754 h 3910330"/>
              <a:gd name="connsiteX42" fmla="*/ 2623530 w 3910330"/>
              <a:gd name="connsiteY42" fmla="*/ 1257515 h 3910330"/>
              <a:gd name="connsiteX43" fmla="*/ 3031465 w 3910330"/>
              <a:gd name="connsiteY43" fmla="*/ 1021994 h 3910330"/>
              <a:gd name="connsiteX44" fmla="*/ 2963318 w 3910330"/>
              <a:gd name="connsiteY44" fmla="*/ 947014 h 3910330"/>
              <a:gd name="connsiteX45" fmla="*/ 2242502 w 3910330"/>
              <a:gd name="connsiteY45" fmla="*/ 558389 h 3910330"/>
              <a:gd name="connsiteX46" fmla="*/ 2225165 w 3910330"/>
              <a:gd name="connsiteY46" fmla="*/ 555743 h 3910330"/>
              <a:gd name="connsiteX47" fmla="*/ 2225165 w 3910330"/>
              <a:gd name="connsiteY47" fmla="*/ 1026194 h 3910330"/>
              <a:gd name="connsiteX48" fmla="*/ 2150231 w 3910330"/>
              <a:gd name="connsiteY48" fmla="*/ 1006927 h 3910330"/>
              <a:gd name="connsiteX49" fmla="*/ 1955165 w 3910330"/>
              <a:gd name="connsiteY49" fmla="*/ 987262 h 3910330"/>
              <a:gd name="connsiteX50" fmla="*/ 1760099 w 3910330"/>
              <a:gd name="connsiteY50" fmla="*/ 1006927 h 3910330"/>
              <a:gd name="connsiteX51" fmla="*/ 1685165 w 3910330"/>
              <a:gd name="connsiteY51" fmla="*/ 1026194 h 3910330"/>
              <a:gd name="connsiteX52" fmla="*/ 1955165 w 3910330"/>
              <a:gd name="connsiteY52" fmla="*/ 0 h 3910330"/>
              <a:gd name="connsiteX53" fmla="*/ 3910330 w 3910330"/>
              <a:gd name="connsiteY53" fmla="*/ 1955165 h 3910330"/>
              <a:gd name="connsiteX54" fmla="*/ 1955165 w 3910330"/>
              <a:gd name="connsiteY54" fmla="*/ 3910330 h 3910330"/>
              <a:gd name="connsiteX55" fmla="*/ 0 w 3910330"/>
              <a:gd name="connsiteY55" fmla="*/ 1955165 h 3910330"/>
              <a:gd name="connsiteX56" fmla="*/ 1955165 w 3910330"/>
              <a:gd name="connsiteY56" fmla="*/ 0 h 391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3910330" h="3910330">
                <a:moveTo>
                  <a:pt x="1685165" y="555743"/>
                </a:moveTo>
                <a:lnTo>
                  <a:pt x="1667828" y="558389"/>
                </a:lnTo>
                <a:cubicBezTo>
                  <a:pt x="1389391" y="615366"/>
                  <a:pt x="1140520" y="753507"/>
                  <a:pt x="947013" y="947014"/>
                </a:cubicBezTo>
                <a:lnTo>
                  <a:pt x="878866" y="1021994"/>
                </a:lnTo>
                <a:lnTo>
                  <a:pt x="1286800" y="1257515"/>
                </a:lnTo>
                <a:lnTo>
                  <a:pt x="1270754" y="1270754"/>
                </a:lnTo>
                <a:cubicBezTo>
                  <a:pt x="1161282" y="1380227"/>
                  <a:pt x="1077911" y="1515801"/>
                  <a:pt x="1030777" y="1667340"/>
                </a:cubicBezTo>
                <a:lnTo>
                  <a:pt x="1016023" y="1724721"/>
                </a:lnTo>
                <a:lnTo>
                  <a:pt x="608751" y="1489582"/>
                </a:lnTo>
                <a:lnTo>
                  <a:pt x="593521" y="1531193"/>
                </a:lnTo>
                <a:cubicBezTo>
                  <a:pt x="551863" y="1665126"/>
                  <a:pt x="529422" y="1807525"/>
                  <a:pt x="529422" y="1955165"/>
                </a:cubicBezTo>
                <a:cubicBezTo>
                  <a:pt x="529422" y="2102806"/>
                  <a:pt x="551863" y="2245205"/>
                  <a:pt x="593521" y="2379138"/>
                </a:cubicBezTo>
                <a:lnTo>
                  <a:pt x="608751" y="2420749"/>
                </a:lnTo>
                <a:lnTo>
                  <a:pt x="1016023" y="2185610"/>
                </a:lnTo>
                <a:lnTo>
                  <a:pt x="1030777" y="2242990"/>
                </a:lnTo>
                <a:cubicBezTo>
                  <a:pt x="1077911" y="2394530"/>
                  <a:pt x="1161282" y="2530103"/>
                  <a:pt x="1270754" y="2639576"/>
                </a:cubicBezTo>
                <a:lnTo>
                  <a:pt x="1286800" y="2652815"/>
                </a:lnTo>
                <a:lnTo>
                  <a:pt x="878865" y="2888336"/>
                </a:lnTo>
                <a:lnTo>
                  <a:pt x="947013" y="2963318"/>
                </a:lnTo>
                <a:cubicBezTo>
                  <a:pt x="1140520" y="3156824"/>
                  <a:pt x="1389391" y="3294966"/>
                  <a:pt x="1667828" y="3351942"/>
                </a:cubicBezTo>
                <a:lnTo>
                  <a:pt x="1685165" y="3354588"/>
                </a:lnTo>
                <a:lnTo>
                  <a:pt x="1685165" y="2884136"/>
                </a:lnTo>
                <a:lnTo>
                  <a:pt x="1760099" y="2903404"/>
                </a:lnTo>
                <a:cubicBezTo>
                  <a:pt x="1823107" y="2916297"/>
                  <a:pt x="1888345" y="2923068"/>
                  <a:pt x="1955165" y="2923068"/>
                </a:cubicBezTo>
                <a:cubicBezTo>
                  <a:pt x="2021985" y="2923068"/>
                  <a:pt x="2087223" y="2916297"/>
                  <a:pt x="2150231" y="2903404"/>
                </a:cubicBezTo>
                <a:lnTo>
                  <a:pt x="2225165" y="2884136"/>
                </a:lnTo>
                <a:lnTo>
                  <a:pt x="2225165" y="3354588"/>
                </a:lnTo>
                <a:lnTo>
                  <a:pt x="2242502" y="3351942"/>
                </a:lnTo>
                <a:cubicBezTo>
                  <a:pt x="2520939" y="3294966"/>
                  <a:pt x="2769811" y="3156824"/>
                  <a:pt x="2963318" y="2963318"/>
                </a:cubicBezTo>
                <a:lnTo>
                  <a:pt x="3031465" y="2888337"/>
                </a:lnTo>
                <a:lnTo>
                  <a:pt x="2623530" y="2652815"/>
                </a:lnTo>
                <a:lnTo>
                  <a:pt x="2639576" y="2639576"/>
                </a:lnTo>
                <a:cubicBezTo>
                  <a:pt x="2749048" y="2530103"/>
                  <a:pt x="2832419" y="2394530"/>
                  <a:pt x="2879553" y="2242990"/>
                </a:cubicBezTo>
                <a:lnTo>
                  <a:pt x="2894307" y="2185610"/>
                </a:lnTo>
                <a:lnTo>
                  <a:pt x="3301580" y="2420749"/>
                </a:lnTo>
                <a:lnTo>
                  <a:pt x="3316810" y="2379138"/>
                </a:lnTo>
                <a:cubicBezTo>
                  <a:pt x="3358467" y="2245205"/>
                  <a:pt x="3380908" y="2102806"/>
                  <a:pt x="3380908" y="1955165"/>
                </a:cubicBezTo>
                <a:cubicBezTo>
                  <a:pt x="3380908" y="1807525"/>
                  <a:pt x="3358467" y="1665126"/>
                  <a:pt x="3316810" y="1531193"/>
                </a:cubicBezTo>
                <a:lnTo>
                  <a:pt x="3301579" y="1489582"/>
                </a:lnTo>
                <a:lnTo>
                  <a:pt x="2894307" y="1724721"/>
                </a:lnTo>
                <a:lnTo>
                  <a:pt x="2879553" y="1667340"/>
                </a:lnTo>
                <a:cubicBezTo>
                  <a:pt x="2832419" y="1515801"/>
                  <a:pt x="2749048" y="1380227"/>
                  <a:pt x="2639576" y="1270754"/>
                </a:cubicBezTo>
                <a:lnTo>
                  <a:pt x="2623530" y="1257515"/>
                </a:lnTo>
                <a:lnTo>
                  <a:pt x="3031465" y="1021994"/>
                </a:lnTo>
                <a:lnTo>
                  <a:pt x="2963318" y="947014"/>
                </a:lnTo>
                <a:cubicBezTo>
                  <a:pt x="2769811" y="753507"/>
                  <a:pt x="2520939" y="615366"/>
                  <a:pt x="2242502" y="558389"/>
                </a:cubicBezTo>
                <a:lnTo>
                  <a:pt x="2225165" y="555743"/>
                </a:lnTo>
                <a:lnTo>
                  <a:pt x="2225165" y="1026194"/>
                </a:lnTo>
                <a:lnTo>
                  <a:pt x="2150231" y="1006927"/>
                </a:lnTo>
                <a:cubicBezTo>
                  <a:pt x="2087223" y="994033"/>
                  <a:pt x="2021985" y="987262"/>
                  <a:pt x="1955165" y="987262"/>
                </a:cubicBezTo>
                <a:cubicBezTo>
                  <a:pt x="1888345" y="987262"/>
                  <a:pt x="1823107" y="994033"/>
                  <a:pt x="1760099" y="1006927"/>
                </a:cubicBezTo>
                <a:lnTo>
                  <a:pt x="1685165" y="1026194"/>
                </a:lnTo>
                <a:close/>
                <a:moveTo>
                  <a:pt x="1955165" y="0"/>
                </a:moveTo>
                <a:cubicBezTo>
                  <a:pt x="3034972" y="0"/>
                  <a:pt x="3910330" y="875358"/>
                  <a:pt x="3910330" y="1955165"/>
                </a:cubicBezTo>
                <a:cubicBezTo>
                  <a:pt x="3910330" y="3034972"/>
                  <a:pt x="3034972" y="3910330"/>
                  <a:pt x="1955165" y="3910330"/>
                </a:cubicBezTo>
                <a:cubicBezTo>
                  <a:pt x="875358" y="3910330"/>
                  <a:pt x="0" y="3034972"/>
                  <a:pt x="0" y="1955165"/>
                </a:cubicBezTo>
                <a:cubicBezTo>
                  <a:pt x="0" y="875358"/>
                  <a:pt x="875358" y="0"/>
                  <a:pt x="195516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6155909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14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6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38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48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57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66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75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84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93" dur="1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3" grpId="1" animBg="1"/>
      <p:bldP spid="93" grpId="2" animBg="1"/>
      <p:bldP spid="93" grpId="3" animBg="1"/>
      <p:bldP spid="93" grpId="4" animBg="1"/>
      <p:bldP spid="93" grpId="5" animBg="1"/>
      <p:bldP spid="93" grpId="6" animBg="1"/>
      <p:bldP spid="93" grpId="7" animBg="1"/>
      <p:bldP spid="93" grpId="8" animBg="1"/>
      <p:bldP spid="6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CH"/>
              <a:t>Moteur réluctant</a:t>
            </a:r>
            <a:endParaRPr lang="fr-CH">
              <a:solidFill>
                <a:srgbClr val="FF0000"/>
              </a:solidFill>
            </a:endParaRPr>
          </a:p>
          <a:p>
            <a:r>
              <a:rPr lang="fr-CH">
                <a:solidFill>
                  <a:srgbClr val="FF0000"/>
                </a:solidFill>
              </a:rPr>
              <a:t>Moteur électromagnétique</a:t>
            </a:r>
          </a:p>
          <a:p>
            <a:pPr lvl="1"/>
            <a:r>
              <a:rPr lang="fr-CH"/>
              <a:t>Moteur à griffes</a:t>
            </a:r>
          </a:p>
          <a:p>
            <a:pPr lvl="1"/>
            <a:r>
              <a:rPr lang="fr-CH"/>
              <a:t>Moteur Lavet</a:t>
            </a:r>
          </a:p>
          <a:p>
            <a:r>
              <a:rPr lang="fr-CH"/>
              <a:t>Moteur réluctant polarisé (hybride)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857B7-ACBC-44E1-9153-84E7F5EB2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pPr/>
              <a:t>6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71705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Oval 62"/>
          <p:cNvSpPr/>
          <p:nvPr/>
        </p:nvSpPr>
        <p:spPr>
          <a:xfrm rot="5400000" flipV="1">
            <a:off x="1778365" y="3304216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4" name="Oval 63"/>
          <p:cNvSpPr/>
          <p:nvPr/>
        </p:nvSpPr>
        <p:spPr>
          <a:xfrm rot="5400000" flipV="1">
            <a:off x="1727635" y="4213806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5" name="Oval 64"/>
          <p:cNvSpPr/>
          <p:nvPr/>
        </p:nvSpPr>
        <p:spPr>
          <a:xfrm rot="16200000" flipH="1" flipV="1">
            <a:off x="3958912" y="3304525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6" name="Oval 65"/>
          <p:cNvSpPr/>
          <p:nvPr/>
        </p:nvSpPr>
        <p:spPr>
          <a:xfrm rot="16200000" flipH="1" flipV="1">
            <a:off x="4010985" y="4214677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7" name="Oval 66"/>
          <p:cNvSpPr>
            <a:spLocks noChangeAspect="1"/>
          </p:cNvSpPr>
          <p:nvPr/>
        </p:nvSpPr>
        <p:spPr>
          <a:xfrm>
            <a:off x="3354170" y="2605773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8" name="Oval 67"/>
          <p:cNvSpPr>
            <a:spLocks noChangeAspect="1"/>
          </p:cNvSpPr>
          <p:nvPr/>
        </p:nvSpPr>
        <p:spPr>
          <a:xfrm>
            <a:off x="2444018" y="2656502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69" name="Oval 68"/>
          <p:cNvSpPr>
            <a:spLocks noChangeAspect="1"/>
          </p:cNvSpPr>
          <p:nvPr/>
        </p:nvSpPr>
        <p:spPr>
          <a:xfrm flipV="1">
            <a:off x="3350583" y="4864593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0" name="Oval 69"/>
          <p:cNvSpPr>
            <a:spLocks noChangeAspect="1"/>
          </p:cNvSpPr>
          <p:nvPr/>
        </p:nvSpPr>
        <p:spPr>
          <a:xfrm flipV="1">
            <a:off x="2448051" y="4812519"/>
            <a:ext cx="51180" cy="5169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71" name="Freeform 70"/>
          <p:cNvSpPr>
            <a:spLocks noChangeAspect="1"/>
          </p:cNvSpPr>
          <p:nvPr/>
        </p:nvSpPr>
        <p:spPr>
          <a:xfrm>
            <a:off x="828829" y="1689440"/>
            <a:ext cx="4193047" cy="4193049"/>
          </a:xfrm>
          <a:custGeom>
            <a:avLst/>
            <a:gdLst>
              <a:gd name="connsiteX0" fmla="*/ 2376264 w 3909600"/>
              <a:gd name="connsiteY0" fmla="*/ 672242 h 3909600"/>
              <a:gd name="connsiteX1" fmla="*/ 2376264 w 3909600"/>
              <a:gd name="connsiteY1" fmla="*/ 1170742 h 3909600"/>
              <a:gd name="connsiteX2" fmla="*/ 2300950 w 3909600"/>
              <a:gd name="connsiteY2" fmla="*/ 1134417 h 3909600"/>
              <a:gd name="connsiteX3" fmla="*/ 1954800 w 3909600"/>
              <a:gd name="connsiteY3" fmla="*/ 1064449 h 3909600"/>
              <a:gd name="connsiteX4" fmla="*/ 1608651 w 3909600"/>
              <a:gd name="connsiteY4" fmla="*/ 1134417 h 3909600"/>
              <a:gd name="connsiteX5" fmla="*/ 1533336 w 3909600"/>
              <a:gd name="connsiteY5" fmla="*/ 1170742 h 3909600"/>
              <a:gd name="connsiteX6" fmla="*/ 1533336 w 3909600"/>
              <a:gd name="connsiteY6" fmla="*/ 672243 h 3909600"/>
              <a:gd name="connsiteX7" fmla="*/ 673915 w 3909600"/>
              <a:gd name="connsiteY7" fmla="*/ 672243 h 3909600"/>
              <a:gd name="connsiteX8" fmla="*/ 673915 w 3909600"/>
              <a:gd name="connsiteY8" fmla="*/ 1531303 h 3909600"/>
              <a:gd name="connsiteX9" fmla="*/ 1172417 w 3909600"/>
              <a:gd name="connsiteY9" fmla="*/ 1531303 h 3909600"/>
              <a:gd name="connsiteX10" fmla="*/ 1135401 w 3909600"/>
              <a:gd name="connsiteY10" fmla="*/ 1608236 h 3909600"/>
              <a:gd name="connsiteX11" fmla="*/ 1065516 w 3909600"/>
              <a:gd name="connsiteY11" fmla="*/ 1954801 h 3909600"/>
              <a:gd name="connsiteX12" fmla="*/ 1135401 w 3909600"/>
              <a:gd name="connsiteY12" fmla="*/ 2301367 h 3909600"/>
              <a:gd name="connsiteX13" fmla="*/ 1171437 w 3909600"/>
              <a:gd name="connsiteY13" fmla="*/ 2376264 h 3909600"/>
              <a:gd name="connsiteX14" fmla="*/ 673916 w 3909600"/>
              <a:gd name="connsiteY14" fmla="*/ 2376264 h 3909600"/>
              <a:gd name="connsiteX15" fmla="*/ 673916 w 3909600"/>
              <a:gd name="connsiteY15" fmla="*/ 3237359 h 3909600"/>
              <a:gd name="connsiteX16" fmla="*/ 1535374 w 3909600"/>
              <a:gd name="connsiteY16" fmla="*/ 3237359 h 3909600"/>
              <a:gd name="connsiteX17" fmla="*/ 1535374 w 3909600"/>
              <a:gd name="connsiteY17" fmla="*/ 2739843 h 3909600"/>
              <a:gd name="connsiteX18" fmla="*/ 1608651 w 3909600"/>
              <a:gd name="connsiteY18" fmla="*/ 2775185 h 3909600"/>
              <a:gd name="connsiteX19" fmla="*/ 1954800 w 3909600"/>
              <a:gd name="connsiteY19" fmla="*/ 2845153 h 3909600"/>
              <a:gd name="connsiteX20" fmla="*/ 2300950 w 3909600"/>
              <a:gd name="connsiteY20" fmla="*/ 2775185 h 3909600"/>
              <a:gd name="connsiteX21" fmla="*/ 2374228 w 3909600"/>
              <a:gd name="connsiteY21" fmla="*/ 2739843 h 3909600"/>
              <a:gd name="connsiteX22" fmla="*/ 2374228 w 3909600"/>
              <a:gd name="connsiteY22" fmla="*/ 3237359 h 3909600"/>
              <a:gd name="connsiteX23" fmla="*/ 3235685 w 3909600"/>
              <a:gd name="connsiteY23" fmla="*/ 3237359 h 3909600"/>
              <a:gd name="connsiteX24" fmla="*/ 3235685 w 3909600"/>
              <a:gd name="connsiteY24" fmla="*/ 2376264 h 3909600"/>
              <a:gd name="connsiteX25" fmla="*/ 2738163 w 3909600"/>
              <a:gd name="connsiteY25" fmla="*/ 2376264 h 3909600"/>
              <a:gd name="connsiteX26" fmla="*/ 2774200 w 3909600"/>
              <a:gd name="connsiteY26" fmla="*/ 2301367 h 3909600"/>
              <a:gd name="connsiteX27" fmla="*/ 2844084 w 3909600"/>
              <a:gd name="connsiteY27" fmla="*/ 1954801 h 3909600"/>
              <a:gd name="connsiteX28" fmla="*/ 2774200 w 3909600"/>
              <a:gd name="connsiteY28" fmla="*/ 1608236 h 3909600"/>
              <a:gd name="connsiteX29" fmla="*/ 2737184 w 3909600"/>
              <a:gd name="connsiteY29" fmla="*/ 1531303 h 3909600"/>
              <a:gd name="connsiteX30" fmla="*/ 3235686 w 3909600"/>
              <a:gd name="connsiteY30" fmla="*/ 1531303 h 3909600"/>
              <a:gd name="connsiteX31" fmla="*/ 3235686 w 3909600"/>
              <a:gd name="connsiteY31" fmla="*/ 672242 h 3909600"/>
              <a:gd name="connsiteX32" fmla="*/ 0 w 3909600"/>
              <a:gd name="connsiteY32" fmla="*/ 0 h 3909600"/>
              <a:gd name="connsiteX33" fmla="*/ 3909600 w 3909600"/>
              <a:gd name="connsiteY33" fmla="*/ 0 h 3909600"/>
              <a:gd name="connsiteX34" fmla="*/ 3909600 w 3909600"/>
              <a:gd name="connsiteY34" fmla="*/ 3909600 h 3909600"/>
              <a:gd name="connsiteX35" fmla="*/ 0 w 3909600"/>
              <a:gd name="connsiteY35" fmla="*/ 3909600 h 39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909600" h="3909600">
                <a:moveTo>
                  <a:pt x="2376264" y="672242"/>
                </a:moveTo>
                <a:lnTo>
                  <a:pt x="2376264" y="1170742"/>
                </a:lnTo>
                <a:lnTo>
                  <a:pt x="2300950" y="1134417"/>
                </a:lnTo>
                <a:cubicBezTo>
                  <a:pt x="2194557" y="1089363"/>
                  <a:pt x="2077585" y="1064449"/>
                  <a:pt x="1954800" y="1064449"/>
                </a:cubicBezTo>
                <a:cubicBezTo>
                  <a:pt x="1832016" y="1064449"/>
                  <a:pt x="1715043" y="1089363"/>
                  <a:pt x="1608651" y="1134417"/>
                </a:cubicBezTo>
                <a:lnTo>
                  <a:pt x="1533336" y="1170742"/>
                </a:lnTo>
                <a:lnTo>
                  <a:pt x="1533336" y="672243"/>
                </a:lnTo>
                <a:lnTo>
                  <a:pt x="673915" y="672243"/>
                </a:lnTo>
                <a:lnTo>
                  <a:pt x="673915" y="1531303"/>
                </a:lnTo>
                <a:lnTo>
                  <a:pt x="1172417" y="1531303"/>
                </a:lnTo>
                <a:lnTo>
                  <a:pt x="1135401" y="1608236"/>
                </a:lnTo>
                <a:cubicBezTo>
                  <a:pt x="1090400" y="1714756"/>
                  <a:pt x="1065516" y="1831869"/>
                  <a:pt x="1065516" y="1954801"/>
                </a:cubicBezTo>
                <a:cubicBezTo>
                  <a:pt x="1065516" y="2077733"/>
                  <a:pt x="1090400" y="2194846"/>
                  <a:pt x="1135401" y="2301367"/>
                </a:cubicBezTo>
                <a:lnTo>
                  <a:pt x="1171437" y="2376264"/>
                </a:lnTo>
                <a:lnTo>
                  <a:pt x="673916" y="2376264"/>
                </a:lnTo>
                <a:lnTo>
                  <a:pt x="673916" y="3237359"/>
                </a:lnTo>
                <a:lnTo>
                  <a:pt x="1535374" y="3237359"/>
                </a:lnTo>
                <a:lnTo>
                  <a:pt x="1535374" y="2739843"/>
                </a:lnTo>
                <a:lnTo>
                  <a:pt x="1608651" y="2775185"/>
                </a:lnTo>
                <a:cubicBezTo>
                  <a:pt x="1715043" y="2820239"/>
                  <a:pt x="1832016" y="2845153"/>
                  <a:pt x="1954800" y="2845153"/>
                </a:cubicBezTo>
                <a:cubicBezTo>
                  <a:pt x="2077585" y="2845153"/>
                  <a:pt x="2194557" y="2820239"/>
                  <a:pt x="2300950" y="2775185"/>
                </a:cubicBezTo>
                <a:lnTo>
                  <a:pt x="2374228" y="2739843"/>
                </a:lnTo>
                <a:lnTo>
                  <a:pt x="2374228" y="3237359"/>
                </a:lnTo>
                <a:lnTo>
                  <a:pt x="3235685" y="3237359"/>
                </a:lnTo>
                <a:lnTo>
                  <a:pt x="3235685" y="2376264"/>
                </a:lnTo>
                <a:lnTo>
                  <a:pt x="2738163" y="2376264"/>
                </a:lnTo>
                <a:lnTo>
                  <a:pt x="2774200" y="2301367"/>
                </a:lnTo>
                <a:cubicBezTo>
                  <a:pt x="2819200" y="2194846"/>
                  <a:pt x="2844084" y="2077733"/>
                  <a:pt x="2844084" y="1954801"/>
                </a:cubicBezTo>
                <a:cubicBezTo>
                  <a:pt x="2844084" y="1831869"/>
                  <a:pt x="2819200" y="1714756"/>
                  <a:pt x="2774200" y="1608236"/>
                </a:cubicBezTo>
                <a:lnTo>
                  <a:pt x="2737184" y="1531303"/>
                </a:lnTo>
                <a:lnTo>
                  <a:pt x="3235686" y="1531303"/>
                </a:lnTo>
                <a:lnTo>
                  <a:pt x="3235686" y="672242"/>
                </a:lnTo>
                <a:close/>
                <a:moveTo>
                  <a:pt x="0" y="0"/>
                </a:moveTo>
                <a:lnTo>
                  <a:pt x="3909600" y="0"/>
                </a:lnTo>
                <a:lnTo>
                  <a:pt x="3909600" y="3909600"/>
                </a:lnTo>
                <a:lnTo>
                  <a:pt x="0" y="39096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CH"/>
          </a:p>
        </p:txBody>
      </p:sp>
      <p:cxnSp>
        <p:nvCxnSpPr>
          <p:cNvPr id="74" name="Straight Connector 73"/>
          <p:cNvCxnSpPr>
            <a:cxnSpLocks noChangeAspect="1"/>
          </p:cNvCxnSpPr>
          <p:nvPr/>
        </p:nvCxnSpPr>
        <p:spPr>
          <a:xfrm>
            <a:off x="2245652" y="1517904"/>
            <a:ext cx="0" cy="1092947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>
            <a:cxnSpLocks noChangeAspect="1"/>
          </p:cNvCxnSpPr>
          <p:nvPr/>
        </p:nvCxnSpPr>
        <p:spPr>
          <a:xfrm flipH="1">
            <a:off x="2246263" y="4914940"/>
            <a:ext cx="22865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cxnSpLocks noChangeAspect="1"/>
          </p:cNvCxnSpPr>
          <p:nvPr/>
        </p:nvCxnSpPr>
        <p:spPr>
          <a:xfrm flipV="1">
            <a:off x="2252533" y="4908530"/>
            <a:ext cx="0" cy="1358158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cxnSpLocks noChangeAspect="1"/>
          </p:cNvCxnSpPr>
          <p:nvPr/>
        </p:nvCxnSpPr>
        <p:spPr>
          <a:xfrm flipH="1">
            <a:off x="3377805" y="4812519"/>
            <a:ext cx="186403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>
            <a:cxnSpLocks noChangeAspect="1"/>
          </p:cNvCxnSpPr>
          <p:nvPr/>
        </p:nvCxnSpPr>
        <p:spPr>
          <a:xfrm flipV="1">
            <a:off x="5248021" y="2704383"/>
            <a:ext cx="0" cy="2115268"/>
          </a:xfrm>
          <a:prstGeom prst="line">
            <a:avLst/>
          </a:prstGeom>
          <a:ln w="190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cxnSpLocks/>
          </p:cNvCxnSpPr>
          <p:nvPr/>
        </p:nvCxnSpPr>
        <p:spPr>
          <a:xfrm>
            <a:off x="627476" y="3195760"/>
            <a:ext cx="1105758" cy="0"/>
          </a:xfrm>
          <a:prstGeom prst="line">
            <a:avLst/>
          </a:prstGeom>
          <a:ln w="19050">
            <a:solidFill>
              <a:schemeClr val="tx1"/>
            </a:solidFill>
            <a:head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V="1">
            <a:off x="4064887" y="3190360"/>
            <a:ext cx="0" cy="138824"/>
          </a:xfrm>
          <a:prstGeom prst="line">
            <a:avLst/>
          </a:prstGeom>
          <a:ln w="19050">
            <a:solidFill>
              <a:schemeClr val="tx1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>
            <a:cxnSpLocks/>
          </p:cNvCxnSpPr>
          <p:nvPr/>
        </p:nvCxnSpPr>
        <p:spPr>
          <a:xfrm flipV="1">
            <a:off x="3958656" y="4238794"/>
            <a:ext cx="0" cy="180006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>
            <a:cxnSpLocks/>
          </p:cNvCxnSpPr>
          <p:nvPr/>
        </p:nvCxnSpPr>
        <p:spPr>
          <a:xfrm flipH="1">
            <a:off x="1828946" y="6038861"/>
            <a:ext cx="212971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Oval 93"/>
          <p:cNvSpPr>
            <a:spLocks noChangeAspect="1"/>
          </p:cNvSpPr>
          <p:nvPr/>
        </p:nvSpPr>
        <p:spPr>
          <a:xfrm rot="18900000">
            <a:off x="2058301" y="2917870"/>
            <a:ext cx="1734103" cy="1736188"/>
          </a:xfrm>
          <a:prstGeom prst="ellipse">
            <a:avLst/>
          </a:prstGeom>
          <a:gradFill>
            <a:gsLst>
              <a:gs pos="0">
                <a:srgbClr val="FF0000"/>
              </a:gs>
              <a:gs pos="100000">
                <a:srgbClr val="0000FF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fr-CH" sz="2400">
                <a:solidFill>
                  <a:schemeClr val="tx1"/>
                </a:solidFill>
              </a:rPr>
              <a:t>N</a:t>
            </a:r>
          </a:p>
          <a:p>
            <a:pPr algn="ctr"/>
            <a:endParaRPr lang="fr-CH" sz="2400">
              <a:solidFill>
                <a:schemeClr val="tx1"/>
              </a:solidFill>
            </a:endParaRPr>
          </a:p>
          <a:p>
            <a:pPr algn="ctr"/>
            <a:endParaRPr lang="fr-CH" sz="2400">
              <a:solidFill>
                <a:schemeClr val="tx1"/>
              </a:solidFill>
            </a:endParaRPr>
          </a:p>
          <a:p>
            <a:pPr algn="ctr"/>
            <a:r>
              <a:rPr lang="fr-CH" sz="24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88" name="Rectangle 87"/>
          <p:cNvSpPr>
            <a:spLocks/>
          </p:cNvSpPr>
          <p:nvPr/>
        </p:nvSpPr>
        <p:spPr>
          <a:xfrm>
            <a:off x="2497467" y="4755901"/>
            <a:ext cx="864000" cy="856800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4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89" name="Rectangle 88"/>
          <p:cNvSpPr>
            <a:spLocks noChangeAspect="1"/>
          </p:cNvSpPr>
          <p:nvPr/>
        </p:nvSpPr>
        <p:spPr>
          <a:xfrm>
            <a:off x="2491289" y="1960910"/>
            <a:ext cx="868125" cy="856592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400">
                <a:solidFill>
                  <a:schemeClr val="tx1"/>
                </a:solidFill>
              </a:rPr>
              <a:t>S</a:t>
            </a:r>
          </a:p>
        </p:txBody>
      </p:sp>
      <p:cxnSp>
        <p:nvCxnSpPr>
          <p:cNvPr id="73" name="Straight Connector 72"/>
          <p:cNvCxnSpPr>
            <a:cxnSpLocks noChangeAspect="1"/>
            <a:stCxn id="67" idx="0"/>
          </p:cNvCxnSpPr>
          <p:nvPr/>
        </p:nvCxnSpPr>
        <p:spPr>
          <a:xfrm flipH="1">
            <a:off x="2240318" y="2605773"/>
            <a:ext cx="113944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cxnSpLocks noChangeAspect="1"/>
            <a:endCxn id="68" idx="4"/>
          </p:cNvCxnSpPr>
          <p:nvPr/>
        </p:nvCxnSpPr>
        <p:spPr>
          <a:xfrm flipH="1">
            <a:off x="2469608" y="2708193"/>
            <a:ext cx="277795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>
            <a:cxnSpLocks noChangeAspect="1"/>
            <a:stCxn id="69" idx="4"/>
            <a:endCxn id="70" idx="0"/>
          </p:cNvCxnSpPr>
          <p:nvPr/>
        </p:nvCxnSpPr>
        <p:spPr>
          <a:xfrm flipH="1" flipV="1">
            <a:off x="2473641" y="4864210"/>
            <a:ext cx="902532" cy="38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/>
          <p:cNvSpPr>
            <a:spLocks noChangeAspect="1"/>
          </p:cNvSpPr>
          <p:nvPr/>
        </p:nvSpPr>
        <p:spPr>
          <a:xfrm>
            <a:off x="3905867" y="3357668"/>
            <a:ext cx="868125" cy="856592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400">
                <a:solidFill>
                  <a:schemeClr val="tx1"/>
                </a:solidFill>
              </a:rPr>
              <a:t>S</a:t>
            </a:r>
          </a:p>
        </p:txBody>
      </p:sp>
      <p:cxnSp>
        <p:nvCxnSpPr>
          <p:cNvPr id="87" name="Straight Connector 86"/>
          <p:cNvCxnSpPr>
            <a:stCxn id="66" idx="4"/>
            <a:endCxn id="65" idx="0"/>
          </p:cNvCxnSpPr>
          <p:nvPr/>
        </p:nvCxnSpPr>
        <p:spPr>
          <a:xfrm flipH="1" flipV="1">
            <a:off x="4010348" y="3330371"/>
            <a:ext cx="382" cy="910152"/>
          </a:xfrm>
          <a:prstGeom prst="line">
            <a:avLst/>
          </a:prstGeom>
          <a:ln w="19050">
            <a:solidFill>
              <a:schemeClr val="tx1"/>
            </a:solidFill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Rectangle 90"/>
          <p:cNvSpPr>
            <a:spLocks noChangeAspect="1"/>
          </p:cNvSpPr>
          <p:nvPr/>
        </p:nvSpPr>
        <p:spPr>
          <a:xfrm>
            <a:off x="1107910" y="3361871"/>
            <a:ext cx="820800" cy="852389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400">
                <a:solidFill>
                  <a:schemeClr val="tx1"/>
                </a:solidFill>
              </a:rPr>
              <a:t>N</a:t>
            </a:r>
          </a:p>
        </p:txBody>
      </p:sp>
      <p:cxnSp>
        <p:nvCxnSpPr>
          <p:cNvPr id="80" name="Straight Connector 79"/>
          <p:cNvCxnSpPr>
            <a:cxnSpLocks/>
            <a:stCxn id="64" idx="0"/>
          </p:cNvCxnSpPr>
          <p:nvPr/>
        </p:nvCxnSpPr>
        <p:spPr>
          <a:xfrm flipH="1" flipV="1">
            <a:off x="1727379" y="3190360"/>
            <a:ext cx="1" cy="10492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>
            <a:cxnSpLocks/>
            <a:endCxn id="63" idx="4"/>
          </p:cNvCxnSpPr>
          <p:nvPr/>
        </p:nvCxnSpPr>
        <p:spPr>
          <a:xfrm flipV="1">
            <a:off x="1829800" y="3330062"/>
            <a:ext cx="1" cy="270879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 Box 3"/>
          <p:cNvSpPr txBox="1">
            <a:spLocks noChangeArrowheads="1"/>
          </p:cNvSpPr>
          <p:nvPr/>
        </p:nvSpPr>
        <p:spPr bwMode="auto">
          <a:xfrm>
            <a:off x="5600866" y="796888"/>
            <a:ext cx="348204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>
                <a:latin typeface="+mn-lt"/>
              </a:rPr>
              <a:t>Habituellement biphasé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>
                <a:latin typeface="+mn-lt"/>
              </a:rPr>
              <a:t>Nombre de pas par tour habituellement faible :</a:t>
            </a:r>
            <a:br>
              <a:rPr lang="fr-CH">
                <a:latin typeface="+mn-lt"/>
              </a:rPr>
            </a:br>
            <a:r>
              <a:rPr lang="fr-CH">
                <a:latin typeface="+mn-lt"/>
              </a:rPr>
              <a:t>2 – 24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>
                <a:latin typeface="+mn-lt"/>
              </a:rPr>
              <a:t>Rendement élevé</a:t>
            </a:r>
            <a:endParaRPr lang="en-US">
              <a:latin typeface="+mn-lt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8607425" y="6461323"/>
            <a:ext cx="447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8778BAC-B6AF-4229-9202-A6E5BDD32A25}" type="slidenum">
              <a:rPr lang="fr-CH" sz="1400" smtClean="0"/>
              <a:pPr algn="r"/>
              <a:t>7</a:t>
            </a:fld>
            <a:endParaRPr lang="fr-CH" sz="1400"/>
          </a:p>
        </p:txBody>
      </p:sp>
      <p:sp>
        <p:nvSpPr>
          <p:cNvPr id="103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électromagnétique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1E189B58-632B-4AB4-9DF9-1FEAA971DAAB}"/>
              </a:ext>
            </a:extLst>
          </p:cNvPr>
          <p:cNvCxnSpPr>
            <a:cxnSpLocks/>
          </p:cNvCxnSpPr>
          <p:nvPr/>
        </p:nvCxnSpPr>
        <p:spPr>
          <a:xfrm>
            <a:off x="4062421" y="3193396"/>
            <a:ext cx="1443887" cy="0"/>
          </a:xfrm>
          <a:prstGeom prst="line">
            <a:avLst/>
          </a:prstGeom>
          <a:ln w="19050">
            <a:solidFill>
              <a:schemeClr val="tx1"/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C9CE997B-B072-4A96-B8B0-783B70403D1C}"/>
              </a:ext>
            </a:extLst>
          </p:cNvPr>
          <p:cNvSpPr txBox="1"/>
          <p:nvPr/>
        </p:nvSpPr>
        <p:spPr>
          <a:xfrm>
            <a:off x="2054418" y="1047127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A</a:t>
            </a:r>
            <a:endParaRPr lang="fr-CH" sz="240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56544AA-7F0E-48B3-A6C1-9B0139135043}"/>
              </a:ext>
            </a:extLst>
          </p:cNvPr>
          <p:cNvSpPr txBox="1"/>
          <p:nvPr/>
        </p:nvSpPr>
        <p:spPr>
          <a:xfrm>
            <a:off x="2068772" y="6266688"/>
            <a:ext cx="4780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A’</a:t>
            </a:r>
            <a:endParaRPr lang="fr-CH" sz="2400"/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DEBFABF-EC98-47C4-8C00-4E822C866978}"/>
              </a:ext>
            </a:extLst>
          </p:cNvPr>
          <p:cNvSpPr txBox="1"/>
          <p:nvPr/>
        </p:nvSpPr>
        <p:spPr>
          <a:xfrm>
            <a:off x="5545524" y="2959527"/>
            <a:ext cx="3946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B</a:t>
            </a:r>
            <a:endParaRPr lang="fr-CH" sz="2400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58346C33-B316-4BF5-8F7C-9CCFC64D3438}"/>
              </a:ext>
            </a:extLst>
          </p:cNvPr>
          <p:cNvSpPr txBox="1"/>
          <p:nvPr/>
        </p:nvSpPr>
        <p:spPr>
          <a:xfrm>
            <a:off x="151269" y="2954979"/>
            <a:ext cx="4796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/>
              <a:t>B’</a:t>
            </a:r>
            <a:endParaRPr lang="fr-CH" sz="2400"/>
          </a:p>
        </p:txBody>
      </p:sp>
    </p:spTree>
    <p:extLst>
      <p:ext uri="{BB962C8B-B14F-4D97-AF65-F5344CB8AC3E}">
        <p14:creationId xmlns:p14="http://schemas.microsoft.com/office/powerpoint/2010/main" val="425566305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5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8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0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2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15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94" grpId="1" animBg="1"/>
      <p:bldP spid="94" grpId="2" animBg="1"/>
      <p:bldP spid="94" grpId="3" animBg="1"/>
      <p:bldP spid="88" grpId="0" animBg="1"/>
      <p:bldP spid="88" grpId="1" animBg="1"/>
      <p:bldP spid="89" grpId="0" animBg="1"/>
      <p:bldP spid="89" grpId="1" animBg="1"/>
      <p:bldP spid="90" grpId="0" animBg="1"/>
      <p:bldP spid="91" grpId="0" animBg="1"/>
      <p:bldP spid="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3" name="Group 382">
            <a:extLst>
              <a:ext uri="{FF2B5EF4-FFF2-40B4-BE49-F238E27FC236}">
                <a16:creationId xmlns:a16="http://schemas.microsoft.com/office/drawing/2014/main" id="{B09DC829-592E-4D62-810E-67953EA53BAA}"/>
              </a:ext>
            </a:extLst>
          </p:cNvPr>
          <p:cNvGrpSpPr/>
          <p:nvPr/>
        </p:nvGrpSpPr>
        <p:grpSpPr>
          <a:xfrm>
            <a:off x="275606" y="3820641"/>
            <a:ext cx="2898010" cy="2864113"/>
            <a:chOff x="3710272" y="4118181"/>
            <a:chExt cx="1739829" cy="1719479"/>
          </a:xfrm>
        </p:grpSpPr>
        <p:grpSp>
          <p:nvGrpSpPr>
            <p:cNvPr id="384" name="Group 383">
              <a:extLst>
                <a:ext uri="{FF2B5EF4-FFF2-40B4-BE49-F238E27FC236}">
                  <a16:creationId xmlns:a16="http://schemas.microsoft.com/office/drawing/2014/main" id="{56A53B73-78F0-45D0-A081-E0D6CDA0A75F}"/>
                </a:ext>
              </a:extLst>
            </p:cNvPr>
            <p:cNvGrpSpPr/>
            <p:nvPr/>
          </p:nvGrpSpPr>
          <p:grpSpPr>
            <a:xfrm>
              <a:off x="3710272" y="4293096"/>
              <a:ext cx="1439630" cy="1544564"/>
              <a:chOff x="2555776" y="476672"/>
              <a:chExt cx="1439630" cy="1544564"/>
            </a:xfrm>
          </p:grpSpPr>
          <p:sp>
            <p:nvSpPr>
              <p:cNvPr id="397" name="Freeform 100">
                <a:extLst>
                  <a:ext uri="{FF2B5EF4-FFF2-40B4-BE49-F238E27FC236}">
                    <a16:creationId xmlns:a16="http://schemas.microsoft.com/office/drawing/2014/main" id="{04C29479-E821-4E13-A35D-A9CBB8FA36D3}"/>
                  </a:ext>
                </a:extLst>
              </p:cNvPr>
              <p:cNvSpPr/>
              <p:nvPr/>
            </p:nvSpPr>
            <p:spPr>
              <a:xfrm>
                <a:off x="2626791" y="476930"/>
                <a:ext cx="1170018" cy="1544048"/>
              </a:xfrm>
              <a:custGeom>
                <a:avLst/>
                <a:gdLst>
                  <a:gd name="connsiteX0" fmla="*/ 585009 w 1170018"/>
                  <a:gd name="connsiteY0" fmla="*/ 0 h 1544048"/>
                  <a:gd name="connsiteX1" fmla="*/ 1170018 w 1170018"/>
                  <a:gd name="connsiteY1" fmla="*/ 772024 h 1544048"/>
                  <a:gd name="connsiteX2" fmla="*/ 585009 w 1170018"/>
                  <a:gd name="connsiteY2" fmla="*/ 1544048 h 1544048"/>
                  <a:gd name="connsiteX3" fmla="*/ 0 w 1170018"/>
                  <a:gd name="connsiteY3" fmla="*/ 772024 h 1544048"/>
                  <a:gd name="connsiteX4" fmla="*/ 11885 w 1170018"/>
                  <a:gd name="connsiteY4" fmla="*/ 616434 h 1544048"/>
                  <a:gd name="connsiteX5" fmla="*/ 20059 w 1170018"/>
                  <a:gd name="connsiteY5" fmla="*/ 581688 h 1544048"/>
                  <a:gd name="connsiteX6" fmla="*/ 226957 w 1170018"/>
                  <a:gd name="connsiteY6" fmla="*/ 651394 h 1544048"/>
                  <a:gd name="connsiteX7" fmla="*/ 218850 w 1170018"/>
                  <a:gd name="connsiteY7" fmla="*/ 687694 h 1544048"/>
                  <a:gd name="connsiteX8" fmla="*/ 212637 w 1170018"/>
                  <a:gd name="connsiteY8" fmla="*/ 759852 h 1544048"/>
                  <a:gd name="connsiteX9" fmla="*/ 191428 w 1170018"/>
                  <a:gd name="connsiteY9" fmla="*/ 762872 h 1544048"/>
                  <a:gd name="connsiteX10" fmla="*/ 196339 w 1170018"/>
                  <a:gd name="connsiteY10" fmla="*/ 870760 h 1544048"/>
                  <a:gd name="connsiteX11" fmla="*/ 217578 w 1170018"/>
                  <a:gd name="connsiteY11" fmla="*/ 867736 h 1544048"/>
                  <a:gd name="connsiteX12" fmla="*/ 229634 w 1170018"/>
                  <a:gd name="connsiteY12" fmla="*/ 934774 h 1544048"/>
                  <a:gd name="connsiteX13" fmla="*/ 252666 w 1170018"/>
                  <a:gd name="connsiteY13" fmla="*/ 1005435 h 1544048"/>
                  <a:gd name="connsiteX14" fmla="*/ 235252 w 1170018"/>
                  <a:gd name="connsiteY14" fmla="*/ 1021618 h 1544048"/>
                  <a:gd name="connsiteX15" fmla="*/ 280757 w 1170018"/>
                  <a:gd name="connsiteY15" fmla="*/ 1109177 h 1544048"/>
                  <a:gd name="connsiteX16" fmla="*/ 298786 w 1170018"/>
                  <a:gd name="connsiteY16" fmla="*/ 1092421 h 1544048"/>
                  <a:gd name="connsiteX17" fmla="*/ 329906 w 1170018"/>
                  <a:gd name="connsiteY17" fmla="*/ 1135753 h 1544048"/>
                  <a:gd name="connsiteX18" fmla="*/ 380576 w 1170018"/>
                  <a:gd name="connsiteY18" fmla="*/ 1184668 h 1544048"/>
                  <a:gd name="connsiteX19" fmla="*/ 382192 w 1170018"/>
                  <a:gd name="connsiteY19" fmla="*/ 1185661 h 1544048"/>
                  <a:gd name="connsiteX20" fmla="*/ 372923 w 1170018"/>
                  <a:gd name="connsiteY20" fmla="*/ 1210544 h 1544048"/>
                  <a:gd name="connsiteX21" fmla="*/ 446827 w 1170018"/>
                  <a:gd name="connsiteY21" fmla="*/ 1254310 h 1544048"/>
                  <a:gd name="connsiteX22" fmla="*/ 456401 w 1170018"/>
                  <a:gd name="connsiteY22" fmla="*/ 1228610 h 1544048"/>
                  <a:gd name="connsiteX23" fmla="*/ 520725 w 1170018"/>
                  <a:gd name="connsiteY23" fmla="*/ 1248400 h 1544048"/>
                  <a:gd name="connsiteX24" fmla="*/ 566322 w 1170018"/>
                  <a:gd name="connsiteY24" fmla="*/ 1252053 h 1544048"/>
                  <a:gd name="connsiteX25" fmla="*/ 567549 w 1170018"/>
                  <a:gd name="connsiteY25" fmla="*/ 1279024 h 1544048"/>
                  <a:gd name="connsiteX26" fmla="*/ 650051 w 1170018"/>
                  <a:gd name="connsiteY26" fmla="*/ 1267274 h 1544048"/>
                  <a:gd name="connsiteX27" fmla="*/ 648668 w 1170018"/>
                  <a:gd name="connsiteY27" fmla="*/ 1236892 h 1544048"/>
                  <a:gd name="connsiteX28" fmla="*/ 708963 w 1170018"/>
                  <a:gd name="connsiteY28" fmla="*/ 1216080 h 1544048"/>
                  <a:gd name="connsiteX29" fmla="*/ 754004 w 1170018"/>
                  <a:gd name="connsiteY29" fmla="*/ 1183741 h 1544048"/>
                  <a:gd name="connsiteX30" fmla="*/ 766982 w 1170018"/>
                  <a:gd name="connsiteY30" fmla="*/ 1208712 h 1544048"/>
                  <a:gd name="connsiteX31" fmla="*/ 835975 w 1170018"/>
                  <a:gd name="connsiteY31" fmla="*/ 1144592 h 1544048"/>
                  <a:gd name="connsiteX32" fmla="*/ 823023 w 1170018"/>
                  <a:gd name="connsiteY32" fmla="*/ 1119671 h 1544048"/>
                  <a:gd name="connsiteX33" fmla="*/ 864770 w 1170018"/>
                  <a:gd name="connsiteY33" fmla="*/ 1069427 h 1544048"/>
                  <a:gd name="connsiteX34" fmla="*/ 898871 w 1170018"/>
                  <a:gd name="connsiteY34" fmla="*/ 1007247 h 1544048"/>
                  <a:gd name="connsiteX35" fmla="*/ 917783 w 1170018"/>
                  <a:gd name="connsiteY35" fmla="*/ 1018447 h 1544048"/>
                  <a:gd name="connsiteX36" fmla="*/ 954781 w 1170018"/>
                  <a:gd name="connsiteY36" fmla="*/ 919139 h 1544048"/>
                  <a:gd name="connsiteX37" fmla="*/ 935718 w 1170018"/>
                  <a:gd name="connsiteY37" fmla="*/ 907848 h 1544048"/>
                  <a:gd name="connsiteX38" fmla="*/ 952125 w 1170018"/>
                  <a:gd name="connsiteY38" fmla="*/ 834388 h 1544048"/>
                  <a:gd name="connsiteX39" fmla="*/ 958337 w 1170018"/>
                  <a:gd name="connsiteY39" fmla="*/ 762232 h 1544048"/>
                  <a:gd name="connsiteX40" fmla="*/ 979546 w 1170018"/>
                  <a:gd name="connsiteY40" fmla="*/ 759211 h 1544048"/>
                  <a:gd name="connsiteX41" fmla="*/ 974635 w 1170018"/>
                  <a:gd name="connsiteY41" fmla="*/ 651322 h 1544048"/>
                  <a:gd name="connsiteX42" fmla="*/ 953396 w 1170018"/>
                  <a:gd name="connsiteY42" fmla="*/ 654347 h 1544048"/>
                  <a:gd name="connsiteX43" fmla="*/ 941340 w 1170018"/>
                  <a:gd name="connsiteY43" fmla="*/ 587308 h 1544048"/>
                  <a:gd name="connsiteX44" fmla="*/ 918308 w 1170018"/>
                  <a:gd name="connsiteY44" fmla="*/ 516648 h 1544048"/>
                  <a:gd name="connsiteX45" fmla="*/ 935720 w 1170018"/>
                  <a:gd name="connsiteY45" fmla="*/ 500465 h 1544048"/>
                  <a:gd name="connsiteX46" fmla="*/ 890217 w 1170018"/>
                  <a:gd name="connsiteY46" fmla="*/ 412905 h 1544048"/>
                  <a:gd name="connsiteX47" fmla="*/ 872188 w 1170018"/>
                  <a:gd name="connsiteY47" fmla="*/ 429662 h 1544048"/>
                  <a:gd name="connsiteX48" fmla="*/ 841068 w 1170018"/>
                  <a:gd name="connsiteY48" fmla="*/ 386329 h 1544048"/>
                  <a:gd name="connsiteX49" fmla="*/ 790399 w 1170018"/>
                  <a:gd name="connsiteY49" fmla="*/ 337413 h 1544048"/>
                  <a:gd name="connsiteX50" fmla="*/ 788782 w 1170018"/>
                  <a:gd name="connsiteY50" fmla="*/ 336421 h 1544048"/>
                  <a:gd name="connsiteX51" fmla="*/ 798051 w 1170018"/>
                  <a:gd name="connsiteY51" fmla="*/ 311540 h 1544048"/>
                  <a:gd name="connsiteX52" fmla="*/ 724147 w 1170018"/>
                  <a:gd name="connsiteY52" fmla="*/ 267772 h 1544048"/>
                  <a:gd name="connsiteX53" fmla="*/ 714572 w 1170018"/>
                  <a:gd name="connsiteY53" fmla="*/ 293472 h 1544048"/>
                  <a:gd name="connsiteX54" fmla="*/ 650250 w 1170018"/>
                  <a:gd name="connsiteY54" fmla="*/ 273681 h 1544048"/>
                  <a:gd name="connsiteX55" fmla="*/ 604652 w 1170018"/>
                  <a:gd name="connsiteY55" fmla="*/ 270029 h 1544048"/>
                  <a:gd name="connsiteX56" fmla="*/ 603425 w 1170018"/>
                  <a:gd name="connsiteY56" fmla="*/ 243058 h 1544048"/>
                  <a:gd name="connsiteX57" fmla="*/ 585009 w 1170018"/>
                  <a:gd name="connsiteY57" fmla="*/ 245681 h 15440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1170018" h="1544048">
                    <a:moveTo>
                      <a:pt x="585009" y="0"/>
                    </a:moveTo>
                    <a:cubicBezTo>
                      <a:pt x="908101" y="0"/>
                      <a:pt x="1170018" y="345647"/>
                      <a:pt x="1170018" y="772024"/>
                    </a:cubicBezTo>
                    <a:cubicBezTo>
                      <a:pt x="1170018" y="1198401"/>
                      <a:pt x="908101" y="1544048"/>
                      <a:pt x="585009" y="1544048"/>
                    </a:cubicBezTo>
                    <a:cubicBezTo>
                      <a:pt x="261917" y="1544048"/>
                      <a:pt x="0" y="1198401"/>
                      <a:pt x="0" y="772024"/>
                    </a:cubicBezTo>
                    <a:cubicBezTo>
                      <a:pt x="0" y="718727"/>
                      <a:pt x="4093" y="666691"/>
                      <a:pt x="11885" y="616434"/>
                    </a:cubicBezTo>
                    <a:lnTo>
                      <a:pt x="20059" y="581688"/>
                    </a:lnTo>
                    <a:lnTo>
                      <a:pt x="226957" y="651394"/>
                    </a:lnTo>
                    <a:lnTo>
                      <a:pt x="218850" y="687694"/>
                    </a:lnTo>
                    <a:lnTo>
                      <a:pt x="212637" y="759852"/>
                    </a:lnTo>
                    <a:lnTo>
                      <a:pt x="191428" y="762872"/>
                    </a:lnTo>
                    <a:lnTo>
                      <a:pt x="196339" y="870760"/>
                    </a:lnTo>
                    <a:lnTo>
                      <a:pt x="217578" y="867736"/>
                    </a:lnTo>
                    <a:lnTo>
                      <a:pt x="229634" y="934774"/>
                    </a:lnTo>
                    <a:lnTo>
                      <a:pt x="252666" y="1005435"/>
                    </a:lnTo>
                    <a:lnTo>
                      <a:pt x="235252" y="1021618"/>
                    </a:lnTo>
                    <a:lnTo>
                      <a:pt x="280757" y="1109177"/>
                    </a:lnTo>
                    <a:lnTo>
                      <a:pt x="298786" y="1092421"/>
                    </a:lnTo>
                    <a:lnTo>
                      <a:pt x="329906" y="1135753"/>
                    </a:lnTo>
                    <a:cubicBezTo>
                      <a:pt x="345453" y="1153845"/>
                      <a:pt x="362374" y="1170243"/>
                      <a:pt x="380576" y="1184668"/>
                    </a:cubicBezTo>
                    <a:lnTo>
                      <a:pt x="382192" y="1185661"/>
                    </a:lnTo>
                    <a:lnTo>
                      <a:pt x="372923" y="1210544"/>
                    </a:lnTo>
                    <a:lnTo>
                      <a:pt x="446827" y="1254310"/>
                    </a:lnTo>
                    <a:lnTo>
                      <a:pt x="456401" y="1228610"/>
                    </a:lnTo>
                    <a:lnTo>
                      <a:pt x="520725" y="1248400"/>
                    </a:lnTo>
                    <a:lnTo>
                      <a:pt x="566322" y="1252053"/>
                    </a:lnTo>
                    <a:lnTo>
                      <a:pt x="567549" y="1279024"/>
                    </a:lnTo>
                    <a:lnTo>
                      <a:pt x="650051" y="1267274"/>
                    </a:lnTo>
                    <a:lnTo>
                      <a:pt x="648668" y="1236892"/>
                    </a:lnTo>
                    <a:lnTo>
                      <a:pt x="708963" y="1216080"/>
                    </a:lnTo>
                    <a:lnTo>
                      <a:pt x="754004" y="1183741"/>
                    </a:lnTo>
                    <a:lnTo>
                      <a:pt x="766982" y="1208712"/>
                    </a:lnTo>
                    <a:lnTo>
                      <a:pt x="835975" y="1144592"/>
                    </a:lnTo>
                    <a:lnTo>
                      <a:pt x="823023" y="1119671"/>
                    </a:lnTo>
                    <a:lnTo>
                      <a:pt x="864770" y="1069427"/>
                    </a:lnTo>
                    <a:lnTo>
                      <a:pt x="898871" y="1007247"/>
                    </a:lnTo>
                    <a:lnTo>
                      <a:pt x="917783" y="1018447"/>
                    </a:lnTo>
                    <a:lnTo>
                      <a:pt x="954781" y="919139"/>
                    </a:lnTo>
                    <a:lnTo>
                      <a:pt x="935718" y="907848"/>
                    </a:lnTo>
                    <a:lnTo>
                      <a:pt x="952125" y="834388"/>
                    </a:lnTo>
                    <a:lnTo>
                      <a:pt x="958337" y="762232"/>
                    </a:lnTo>
                    <a:lnTo>
                      <a:pt x="979546" y="759211"/>
                    </a:lnTo>
                    <a:lnTo>
                      <a:pt x="974635" y="651322"/>
                    </a:lnTo>
                    <a:lnTo>
                      <a:pt x="953396" y="654347"/>
                    </a:lnTo>
                    <a:lnTo>
                      <a:pt x="941340" y="587308"/>
                    </a:lnTo>
                    <a:lnTo>
                      <a:pt x="918308" y="516648"/>
                    </a:lnTo>
                    <a:lnTo>
                      <a:pt x="935720" y="500465"/>
                    </a:lnTo>
                    <a:lnTo>
                      <a:pt x="890217" y="412905"/>
                    </a:lnTo>
                    <a:lnTo>
                      <a:pt x="872188" y="429662"/>
                    </a:lnTo>
                    <a:lnTo>
                      <a:pt x="841068" y="386329"/>
                    </a:lnTo>
                    <a:cubicBezTo>
                      <a:pt x="825521" y="368237"/>
                      <a:pt x="808600" y="351839"/>
                      <a:pt x="790399" y="337413"/>
                    </a:cubicBezTo>
                    <a:lnTo>
                      <a:pt x="788782" y="336421"/>
                    </a:lnTo>
                    <a:lnTo>
                      <a:pt x="798051" y="311540"/>
                    </a:lnTo>
                    <a:lnTo>
                      <a:pt x="724147" y="267772"/>
                    </a:lnTo>
                    <a:lnTo>
                      <a:pt x="714572" y="293472"/>
                    </a:lnTo>
                    <a:lnTo>
                      <a:pt x="650250" y="273681"/>
                    </a:lnTo>
                    <a:lnTo>
                      <a:pt x="604652" y="270029"/>
                    </a:lnTo>
                    <a:lnTo>
                      <a:pt x="603425" y="243058"/>
                    </a:lnTo>
                    <a:lnTo>
                      <a:pt x="585009" y="245681"/>
                    </a:lnTo>
                    <a:close/>
                  </a:path>
                </a:pathLst>
              </a:cu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98" name="Freeform 101">
                <a:extLst>
                  <a:ext uri="{FF2B5EF4-FFF2-40B4-BE49-F238E27FC236}">
                    <a16:creationId xmlns:a16="http://schemas.microsoft.com/office/drawing/2014/main" id="{B8591549-8BE2-4C0D-8708-91459E2186AB}"/>
                  </a:ext>
                </a:extLst>
              </p:cNvPr>
              <p:cNvSpPr/>
              <p:nvPr/>
            </p:nvSpPr>
            <p:spPr>
              <a:xfrm>
                <a:off x="2555776" y="1056772"/>
                <a:ext cx="875453" cy="964464"/>
              </a:xfrm>
              <a:custGeom>
                <a:avLst/>
                <a:gdLst>
                  <a:gd name="connsiteX0" fmla="*/ 875453 w 875453"/>
                  <a:gd name="connsiteY0" fmla="*/ 963097 h 964464"/>
                  <a:gd name="connsiteX1" fmla="*/ 875453 w 875453"/>
                  <a:gd name="connsiteY1" fmla="*/ 964206 h 964464"/>
                  <a:gd name="connsiteX2" fmla="*/ 858810 w 875453"/>
                  <a:gd name="connsiteY2" fmla="*/ 964206 h 964464"/>
                  <a:gd name="connsiteX3" fmla="*/ 20555 w 875453"/>
                  <a:gd name="connsiteY3" fmla="*/ 0 h 964464"/>
                  <a:gd name="connsiteX4" fmla="*/ 294294 w 875453"/>
                  <a:gd name="connsiteY4" fmla="*/ 0 h 964464"/>
                  <a:gd name="connsiteX5" fmla="*/ 285686 w 875453"/>
                  <a:gd name="connsiteY5" fmla="*/ 36592 h 964464"/>
                  <a:gd name="connsiteX6" fmla="*/ 273801 w 875453"/>
                  <a:gd name="connsiteY6" fmla="*/ 192182 h 964464"/>
                  <a:gd name="connsiteX7" fmla="*/ 858810 w 875453"/>
                  <a:gd name="connsiteY7" fmla="*/ 964206 h 964464"/>
                  <a:gd name="connsiteX8" fmla="*/ 586948 w 875453"/>
                  <a:gd name="connsiteY8" fmla="*/ 964206 h 964464"/>
                  <a:gd name="connsiteX9" fmla="*/ 585009 w 875453"/>
                  <a:gd name="connsiteY9" fmla="*/ 964464 h 964464"/>
                  <a:gd name="connsiteX10" fmla="*/ 583070 w 875453"/>
                  <a:gd name="connsiteY10" fmla="*/ 964206 h 964464"/>
                  <a:gd name="connsiteX11" fmla="*/ 580888 w 875453"/>
                  <a:gd name="connsiteY11" fmla="*/ 964206 h 964464"/>
                  <a:gd name="connsiteX12" fmla="*/ 580888 w 875453"/>
                  <a:gd name="connsiteY12" fmla="*/ 963916 h 964464"/>
                  <a:gd name="connsiteX13" fmla="*/ 467109 w 875453"/>
                  <a:gd name="connsiteY13" fmla="*/ 948779 h 964464"/>
                  <a:gd name="connsiteX14" fmla="*/ 0 w 875453"/>
                  <a:gd name="connsiteY14" fmla="*/ 192440 h 964464"/>
                  <a:gd name="connsiteX15" fmla="*/ 9137 w 875453"/>
                  <a:gd name="connsiteY15" fmla="*/ 55779 h 9644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75453" h="964464">
                    <a:moveTo>
                      <a:pt x="875453" y="963097"/>
                    </a:moveTo>
                    <a:lnTo>
                      <a:pt x="875453" y="964206"/>
                    </a:lnTo>
                    <a:lnTo>
                      <a:pt x="858810" y="964206"/>
                    </a:lnTo>
                    <a:close/>
                    <a:moveTo>
                      <a:pt x="20555" y="0"/>
                    </a:moveTo>
                    <a:lnTo>
                      <a:pt x="294294" y="0"/>
                    </a:lnTo>
                    <a:lnTo>
                      <a:pt x="285686" y="36592"/>
                    </a:lnTo>
                    <a:cubicBezTo>
                      <a:pt x="277894" y="86849"/>
                      <a:pt x="273801" y="138885"/>
                      <a:pt x="273801" y="192182"/>
                    </a:cubicBezTo>
                    <a:cubicBezTo>
                      <a:pt x="273801" y="618559"/>
                      <a:pt x="535718" y="964206"/>
                      <a:pt x="858810" y="964206"/>
                    </a:cubicBezTo>
                    <a:lnTo>
                      <a:pt x="586948" y="964206"/>
                    </a:lnTo>
                    <a:lnTo>
                      <a:pt x="585009" y="964464"/>
                    </a:lnTo>
                    <a:lnTo>
                      <a:pt x="583070" y="964206"/>
                    </a:lnTo>
                    <a:lnTo>
                      <a:pt x="580888" y="964206"/>
                    </a:lnTo>
                    <a:lnTo>
                      <a:pt x="580888" y="963916"/>
                    </a:lnTo>
                    <a:lnTo>
                      <a:pt x="467109" y="948779"/>
                    </a:lnTo>
                    <a:cubicBezTo>
                      <a:pt x="200530" y="876791"/>
                      <a:pt x="0" y="565520"/>
                      <a:pt x="0" y="192440"/>
                    </a:cubicBezTo>
                    <a:cubicBezTo>
                      <a:pt x="0" y="145805"/>
                      <a:pt x="3133" y="100136"/>
                      <a:pt x="9137" y="55779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75000"/>
                    </a:schemeClr>
                  </a:gs>
                  <a:gs pos="50000">
                    <a:schemeClr val="bg1">
                      <a:lumMod val="6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7200000" scaled="0"/>
              </a:gra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99" name="Rectangle 398">
                <a:extLst>
                  <a:ext uri="{FF2B5EF4-FFF2-40B4-BE49-F238E27FC236}">
                    <a16:creationId xmlns:a16="http://schemas.microsoft.com/office/drawing/2014/main" id="{22B361DE-F502-48C7-9B5C-4AD972B1B27A}"/>
                  </a:ext>
                </a:extLst>
              </p:cNvPr>
              <p:cNvSpPr/>
              <p:nvPr/>
            </p:nvSpPr>
            <p:spPr>
              <a:xfrm>
                <a:off x="3149323" y="476672"/>
                <a:ext cx="256312" cy="274201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0" name="Rectangle 399">
                <a:extLst>
                  <a:ext uri="{FF2B5EF4-FFF2-40B4-BE49-F238E27FC236}">
                    <a16:creationId xmlns:a16="http://schemas.microsoft.com/office/drawing/2014/main" id="{4B470B1A-A5EF-4C33-B5DB-9D89F068EA1B}"/>
                  </a:ext>
                </a:extLst>
              </p:cNvPr>
              <p:cNvSpPr/>
              <p:nvPr/>
            </p:nvSpPr>
            <p:spPr>
              <a:xfrm>
                <a:off x="3174917" y="497732"/>
                <a:ext cx="203005" cy="226158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1" name="Oval 400">
                <a:extLst>
                  <a:ext uri="{FF2B5EF4-FFF2-40B4-BE49-F238E27FC236}">
                    <a16:creationId xmlns:a16="http://schemas.microsoft.com/office/drawing/2014/main" id="{6DF94789-6912-41A5-B443-E239FA748CDF}"/>
                  </a:ext>
                </a:extLst>
              </p:cNvPr>
              <p:cNvSpPr/>
              <p:nvPr/>
            </p:nvSpPr>
            <p:spPr>
              <a:xfrm>
                <a:off x="3188846" y="514784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2" name="Oval 401">
                <a:extLst>
                  <a:ext uri="{FF2B5EF4-FFF2-40B4-BE49-F238E27FC236}">
                    <a16:creationId xmlns:a16="http://schemas.microsoft.com/office/drawing/2014/main" id="{5E6D3594-BDEF-4E7D-99A2-B830AB1BBEB1}"/>
                  </a:ext>
                </a:extLst>
              </p:cNvPr>
              <p:cNvSpPr/>
              <p:nvPr/>
            </p:nvSpPr>
            <p:spPr>
              <a:xfrm>
                <a:off x="3232378" y="514784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3" name="Oval 402">
                <a:extLst>
                  <a:ext uri="{FF2B5EF4-FFF2-40B4-BE49-F238E27FC236}">
                    <a16:creationId xmlns:a16="http://schemas.microsoft.com/office/drawing/2014/main" id="{DC0C137F-A82F-48E5-B1B9-9C21BA32E6C0}"/>
                  </a:ext>
                </a:extLst>
              </p:cNvPr>
              <p:cNvSpPr/>
              <p:nvPr/>
            </p:nvSpPr>
            <p:spPr>
              <a:xfrm>
                <a:off x="3275098" y="514784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4" name="Oval 403">
                <a:extLst>
                  <a:ext uri="{FF2B5EF4-FFF2-40B4-BE49-F238E27FC236}">
                    <a16:creationId xmlns:a16="http://schemas.microsoft.com/office/drawing/2014/main" id="{7B569A11-B680-4624-B017-637BE7B59BA7}"/>
                  </a:ext>
                </a:extLst>
              </p:cNvPr>
              <p:cNvSpPr/>
              <p:nvPr/>
            </p:nvSpPr>
            <p:spPr>
              <a:xfrm>
                <a:off x="3318749" y="514784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5" name="Oval 404">
                <a:extLst>
                  <a:ext uri="{FF2B5EF4-FFF2-40B4-BE49-F238E27FC236}">
                    <a16:creationId xmlns:a16="http://schemas.microsoft.com/office/drawing/2014/main" id="{A3AAB359-1649-4E5F-87DB-D98DABDAD57D}"/>
                  </a:ext>
                </a:extLst>
              </p:cNvPr>
              <p:cNvSpPr/>
              <p:nvPr/>
            </p:nvSpPr>
            <p:spPr>
              <a:xfrm>
                <a:off x="3188846" y="557646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6" name="Oval 405">
                <a:extLst>
                  <a:ext uri="{FF2B5EF4-FFF2-40B4-BE49-F238E27FC236}">
                    <a16:creationId xmlns:a16="http://schemas.microsoft.com/office/drawing/2014/main" id="{0D689941-65CF-412C-9155-D6EAD0382FB1}"/>
                  </a:ext>
                </a:extLst>
              </p:cNvPr>
              <p:cNvSpPr/>
              <p:nvPr/>
            </p:nvSpPr>
            <p:spPr>
              <a:xfrm>
                <a:off x="3232378" y="557646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7" name="Oval 406">
                <a:extLst>
                  <a:ext uri="{FF2B5EF4-FFF2-40B4-BE49-F238E27FC236}">
                    <a16:creationId xmlns:a16="http://schemas.microsoft.com/office/drawing/2014/main" id="{44AF63B4-48A4-4168-A9E9-16B29BF112E6}"/>
                  </a:ext>
                </a:extLst>
              </p:cNvPr>
              <p:cNvSpPr/>
              <p:nvPr/>
            </p:nvSpPr>
            <p:spPr>
              <a:xfrm>
                <a:off x="3275098" y="557646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8" name="Oval 407">
                <a:extLst>
                  <a:ext uri="{FF2B5EF4-FFF2-40B4-BE49-F238E27FC236}">
                    <a16:creationId xmlns:a16="http://schemas.microsoft.com/office/drawing/2014/main" id="{43308617-34DB-4720-9D0A-41AF7CC6F141}"/>
                  </a:ext>
                </a:extLst>
              </p:cNvPr>
              <p:cNvSpPr/>
              <p:nvPr/>
            </p:nvSpPr>
            <p:spPr>
              <a:xfrm>
                <a:off x="3318749" y="557646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09" name="Oval 408">
                <a:extLst>
                  <a:ext uri="{FF2B5EF4-FFF2-40B4-BE49-F238E27FC236}">
                    <a16:creationId xmlns:a16="http://schemas.microsoft.com/office/drawing/2014/main" id="{CB7239D7-3B27-4C7C-B6DA-6256CE7FDA99}"/>
                  </a:ext>
                </a:extLst>
              </p:cNvPr>
              <p:cNvSpPr/>
              <p:nvPr/>
            </p:nvSpPr>
            <p:spPr>
              <a:xfrm>
                <a:off x="3190159" y="597755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0" name="Oval 409">
                <a:extLst>
                  <a:ext uri="{FF2B5EF4-FFF2-40B4-BE49-F238E27FC236}">
                    <a16:creationId xmlns:a16="http://schemas.microsoft.com/office/drawing/2014/main" id="{DF245519-7066-4FA8-878E-55B9637BC31D}"/>
                  </a:ext>
                </a:extLst>
              </p:cNvPr>
              <p:cNvSpPr/>
              <p:nvPr/>
            </p:nvSpPr>
            <p:spPr>
              <a:xfrm>
                <a:off x="3233691" y="597755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1" name="Oval 410">
                <a:extLst>
                  <a:ext uri="{FF2B5EF4-FFF2-40B4-BE49-F238E27FC236}">
                    <a16:creationId xmlns:a16="http://schemas.microsoft.com/office/drawing/2014/main" id="{7601B89B-F42B-4CA9-8AFD-20654F0929AE}"/>
                  </a:ext>
                </a:extLst>
              </p:cNvPr>
              <p:cNvSpPr/>
              <p:nvPr/>
            </p:nvSpPr>
            <p:spPr>
              <a:xfrm>
                <a:off x="3276411" y="597755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2" name="Oval 411">
                <a:extLst>
                  <a:ext uri="{FF2B5EF4-FFF2-40B4-BE49-F238E27FC236}">
                    <a16:creationId xmlns:a16="http://schemas.microsoft.com/office/drawing/2014/main" id="{E9BA8AF6-A75E-4C1D-830A-E153079BB81E}"/>
                  </a:ext>
                </a:extLst>
              </p:cNvPr>
              <p:cNvSpPr/>
              <p:nvPr/>
            </p:nvSpPr>
            <p:spPr>
              <a:xfrm>
                <a:off x="3320062" y="597755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3" name="Oval 412">
                <a:extLst>
                  <a:ext uri="{FF2B5EF4-FFF2-40B4-BE49-F238E27FC236}">
                    <a16:creationId xmlns:a16="http://schemas.microsoft.com/office/drawing/2014/main" id="{7B6B86C4-8C74-46F8-9928-B5516AC36CC7}"/>
                  </a:ext>
                </a:extLst>
              </p:cNvPr>
              <p:cNvSpPr/>
              <p:nvPr/>
            </p:nvSpPr>
            <p:spPr>
              <a:xfrm>
                <a:off x="3190159" y="638712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4" name="Oval 413">
                <a:extLst>
                  <a:ext uri="{FF2B5EF4-FFF2-40B4-BE49-F238E27FC236}">
                    <a16:creationId xmlns:a16="http://schemas.microsoft.com/office/drawing/2014/main" id="{2312F010-A83F-4482-BCD4-762FEAFA183E}"/>
                  </a:ext>
                </a:extLst>
              </p:cNvPr>
              <p:cNvSpPr/>
              <p:nvPr/>
            </p:nvSpPr>
            <p:spPr>
              <a:xfrm>
                <a:off x="3233691" y="638712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5" name="Oval 414">
                <a:extLst>
                  <a:ext uri="{FF2B5EF4-FFF2-40B4-BE49-F238E27FC236}">
                    <a16:creationId xmlns:a16="http://schemas.microsoft.com/office/drawing/2014/main" id="{E98C7A8E-3EA6-4174-8F5F-3C6CA08663DC}"/>
                  </a:ext>
                </a:extLst>
              </p:cNvPr>
              <p:cNvSpPr/>
              <p:nvPr/>
            </p:nvSpPr>
            <p:spPr>
              <a:xfrm>
                <a:off x="3276411" y="638712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6" name="Oval 415">
                <a:extLst>
                  <a:ext uri="{FF2B5EF4-FFF2-40B4-BE49-F238E27FC236}">
                    <a16:creationId xmlns:a16="http://schemas.microsoft.com/office/drawing/2014/main" id="{A7F41723-A4AC-4A7D-8E50-43088E67C93F}"/>
                  </a:ext>
                </a:extLst>
              </p:cNvPr>
              <p:cNvSpPr/>
              <p:nvPr/>
            </p:nvSpPr>
            <p:spPr>
              <a:xfrm>
                <a:off x="3320062" y="638712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7" name="Oval 416">
                <a:extLst>
                  <a:ext uri="{FF2B5EF4-FFF2-40B4-BE49-F238E27FC236}">
                    <a16:creationId xmlns:a16="http://schemas.microsoft.com/office/drawing/2014/main" id="{6BFD428F-DA80-40EB-B037-3DC82FE43710}"/>
                  </a:ext>
                </a:extLst>
              </p:cNvPr>
              <p:cNvSpPr/>
              <p:nvPr/>
            </p:nvSpPr>
            <p:spPr>
              <a:xfrm>
                <a:off x="3188846" y="679090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8" name="Oval 417">
                <a:extLst>
                  <a:ext uri="{FF2B5EF4-FFF2-40B4-BE49-F238E27FC236}">
                    <a16:creationId xmlns:a16="http://schemas.microsoft.com/office/drawing/2014/main" id="{0D390265-4A6C-4038-B4CC-F3E00BC59E92}"/>
                  </a:ext>
                </a:extLst>
              </p:cNvPr>
              <p:cNvSpPr/>
              <p:nvPr/>
            </p:nvSpPr>
            <p:spPr>
              <a:xfrm>
                <a:off x="3232378" y="679090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19" name="Oval 418">
                <a:extLst>
                  <a:ext uri="{FF2B5EF4-FFF2-40B4-BE49-F238E27FC236}">
                    <a16:creationId xmlns:a16="http://schemas.microsoft.com/office/drawing/2014/main" id="{017031C7-C8B6-4965-BA66-9271373E3D43}"/>
                  </a:ext>
                </a:extLst>
              </p:cNvPr>
              <p:cNvSpPr/>
              <p:nvPr/>
            </p:nvSpPr>
            <p:spPr>
              <a:xfrm>
                <a:off x="3275098" y="679090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0" name="Oval 419">
                <a:extLst>
                  <a:ext uri="{FF2B5EF4-FFF2-40B4-BE49-F238E27FC236}">
                    <a16:creationId xmlns:a16="http://schemas.microsoft.com/office/drawing/2014/main" id="{12D8B11F-8676-483A-8A7A-1A11D39BECC1}"/>
                  </a:ext>
                </a:extLst>
              </p:cNvPr>
              <p:cNvSpPr/>
              <p:nvPr/>
            </p:nvSpPr>
            <p:spPr>
              <a:xfrm>
                <a:off x="3318749" y="679090"/>
                <a:ext cx="36000" cy="36000"/>
              </a:xfrm>
              <a:prstGeom prst="ellipse">
                <a:avLst/>
              </a:prstGeom>
              <a:solidFill>
                <a:srgbClr val="FFC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1" name="Freeform 124">
                <a:extLst>
                  <a:ext uri="{FF2B5EF4-FFF2-40B4-BE49-F238E27FC236}">
                    <a16:creationId xmlns:a16="http://schemas.microsoft.com/office/drawing/2014/main" id="{28B125F3-1081-46C5-AB18-D084D3739EA2}"/>
                  </a:ext>
                </a:extLst>
              </p:cNvPr>
              <p:cNvSpPr/>
              <p:nvPr/>
            </p:nvSpPr>
            <p:spPr>
              <a:xfrm>
                <a:off x="3564731" y="1243013"/>
                <a:ext cx="214313" cy="140493"/>
              </a:xfrm>
              <a:custGeom>
                <a:avLst/>
                <a:gdLst>
                  <a:gd name="connsiteX0" fmla="*/ 0 w 214313"/>
                  <a:gd name="connsiteY0" fmla="*/ 140493 h 140493"/>
                  <a:gd name="connsiteX1" fmla="*/ 214313 w 214313"/>
                  <a:gd name="connsiteY1" fmla="*/ 102393 h 140493"/>
                  <a:gd name="connsiteX2" fmla="*/ 21432 w 214313"/>
                  <a:gd name="connsiteY2" fmla="*/ 0 h 140493"/>
                  <a:gd name="connsiteX3" fmla="*/ 0 w 214313"/>
                  <a:gd name="connsiteY3" fmla="*/ 140493 h 140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4313" h="140493">
                    <a:moveTo>
                      <a:pt x="0" y="140493"/>
                    </a:moveTo>
                    <a:lnTo>
                      <a:pt x="214313" y="102393"/>
                    </a:lnTo>
                    <a:lnTo>
                      <a:pt x="21432" y="0"/>
                    </a:lnTo>
                    <a:lnTo>
                      <a:pt x="0" y="14049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2" name="Freeform 125">
                <a:extLst>
                  <a:ext uri="{FF2B5EF4-FFF2-40B4-BE49-F238E27FC236}">
                    <a16:creationId xmlns:a16="http://schemas.microsoft.com/office/drawing/2014/main" id="{25A7E49D-C5E9-4082-AA8F-AD605EDAC77E}"/>
                  </a:ext>
                </a:extLst>
              </p:cNvPr>
              <p:cNvSpPr/>
              <p:nvPr/>
            </p:nvSpPr>
            <p:spPr>
              <a:xfrm>
                <a:off x="3598069" y="1131094"/>
                <a:ext cx="190500" cy="142875"/>
              </a:xfrm>
              <a:custGeom>
                <a:avLst/>
                <a:gdLst>
                  <a:gd name="connsiteX0" fmla="*/ 176212 w 190500"/>
                  <a:gd name="connsiteY0" fmla="*/ 0 h 142875"/>
                  <a:gd name="connsiteX1" fmla="*/ 0 w 190500"/>
                  <a:gd name="connsiteY1" fmla="*/ 40481 h 142875"/>
                  <a:gd name="connsiteX2" fmla="*/ 190500 w 190500"/>
                  <a:gd name="connsiteY2" fmla="*/ 142875 h 142875"/>
                  <a:gd name="connsiteX3" fmla="*/ 176212 w 190500"/>
                  <a:gd name="connsiteY3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90500" h="142875">
                    <a:moveTo>
                      <a:pt x="176212" y="0"/>
                    </a:moveTo>
                    <a:lnTo>
                      <a:pt x="0" y="40481"/>
                    </a:lnTo>
                    <a:lnTo>
                      <a:pt x="190500" y="142875"/>
                    </a:lnTo>
                    <a:lnTo>
                      <a:pt x="176212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3" name="Freeform 126">
                <a:extLst>
                  <a:ext uri="{FF2B5EF4-FFF2-40B4-BE49-F238E27FC236}">
                    <a16:creationId xmlns:a16="http://schemas.microsoft.com/office/drawing/2014/main" id="{6C45DDB7-B84E-400D-8A74-443F01546C5C}"/>
                  </a:ext>
                </a:extLst>
              </p:cNvPr>
              <p:cNvSpPr/>
              <p:nvPr/>
            </p:nvSpPr>
            <p:spPr>
              <a:xfrm>
                <a:off x="3545681" y="990600"/>
                <a:ext cx="219075" cy="135731"/>
              </a:xfrm>
              <a:custGeom>
                <a:avLst/>
                <a:gdLst>
                  <a:gd name="connsiteX0" fmla="*/ 0 w 219075"/>
                  <a:gd name="connsiteY0" fmla="*/ 0 h 135731"/>
                  <a:gd name="connsiteX1" fmla="*/ 219075 w 219075"/>
                  <a:gd name="connsiteY1" fmla="*/ 71438 h 135731"/>
                  <a:gd name="connsiteX2" fmla="*/ 33338 w 219075"/>
                  <a:gd name="connsiteY2" fmla="*/ 135731 h 135731"/>
                  <a:gd name="connsiteX3" fmla="*/ 0 w 219075"/>
                  <a:gd name="connsiteY3" fmla="*/ 0 h 135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9075" h="135731">
                    <a:moveTo>
                      <a:pt x="0" y="0"/>
                    </a:moveTo>
                    <a:lnTo>
                      <a:pt x="219075" y="71438"/>
                    </a:lnTo>
                    <a:lnTo>
                      <a:pt x="33338" y="1357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4" name="Freeform 127">
                <a:extLst>
                  <a:ext uri="{FF2B5EF4-FFF2-40B4-BE49-F238E27FC236}">
                    <a16:creationId xmlns:a16="http://schemas.microsoft.com/office/drawing/2014/main" id="{6064E36D-E6A4-4A5C-A6B8-8A9A32E91123}"/>
                  </a:ext>
                </a:extLst>
              </p:cNvPr>
              <p:cNvSpPr/>
              <p:nvPr/>
            </p:nvSpPr>
            <p:spPr>
              <a:xfrm>
                <a:off x="3540919" y="907256"/>
                <a:ext cx="209550" cy="114300"/>
              </a:xfrm>
              <a:custGeom>
                <a:avLst/>
                <a:gdLst>
                  <a:gd name="connsiteX0" fmla="*/ 142875 w 209550"/>
                  <a:gd name="connsiteY0" fmla="*/ 0 h 114300"/>
                  <a:gd name="connsiteX1" fmla="*/ 0 w 209550"/>
                  <a:gd name="connsiteY1" fmla="*/ 21432 h 114300"/>
                  <a:gd name="connsiteX2" fmla="*/ 209550 w 209550"/>
                  <a:gd name="connsiteY2" fmla="*/ 114300 h 114300"/>
                  <a:gd name="connsiteX3" fmla="*/ 142875 w 209550"/>
                  <a:gd name="connsiteY3" fmla="*/ 0 h 114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9550" h="114300">
                    <a:moveTo>
                      <a:pt x="142875" y="0"/>
                    </a:moveTo>
                    <a:lnTo>
                      <a:pt x="0" y="21432"/>
                    </a:lnTo>
                    <a:lnTo>
                      <a:pt x="209550" y="114300"/>
                    </a:lnTo>
                    <a:lnTo>
                      <a:pt x="142875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5" name="Freeform 128">
                <a:extLst>
                  <a:ext uri="{FF2B5EF4-FFF2-40B4-BE49-F238E27FC236}">
                    <a16:creationId xmlns:a16="http://schemas.microsoft.com/office/drawing/2014/main" id="{C32F8BDD-57C9-4D19-AFED-14478CA2EDD2}"/>
                  </a:ext>
                </a:extLst>
              </p:cNvPr>
              <p:cNvSpPr/>
              <p:nvPr/>
            </p:nvSpPr>
            <p:spPr>
              <a:xfrm>
                <a:off x="3421856" y="819150"/>
                <a:ext cx="240507" cy="83344"/>
              </a:xfrm>
              <a:custGeom>
                <a:avLst/>
                <a:gdLst>
                  <a:gd name="connsiteX0" fmla="*/ 76200 w 240507"/>
                  <a:gd name="connsiteY0" fmla="*/ 83344 h 83344"/>
                  <a:gd name="connsiteX1" fmla="*/ 240507 w 240507"/>
                  <a:gd name="connsiteY1" fmla="*/ 54769 h 83344"/>
                  <a:gd name="connsiteX2" fmla="*/ 0 w 240507"/>
                  <a:gd name="connsiteY2" fmla="*/ 0 h 83344"/>
                  <a:gd name="connsiteX3" fmla="*/ 76200 w 240507"/>
                  <a:gd name="connsiteY3" fmla="*/ 83344 h 83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507" h="83344">
                    <a:moveTo>
                      <a:pt x="76200" y="83344"/>
                    </a:moveTo>
                    <a:lnTo>
                      <a:pt x="240507" y="54769"/>
                    </a:lnTo>
                    <a:lnTo>
                      <a:pt x="0" y="0"/>
                    </a:lnTo>
                    <a:lnTo>
                      <a:pt x="76200" y="8334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6" name="Freeform 129">
                <a:extLst>
                  <a:ext uri="{FF2B5EF4-FFF2-40B4-BE49-F238E27FC236}">
                    <a16:creationId xmlns:a16="http://schemas.microsoft.com/office/drawing/2014/main" id="{03D93D71-51A5-4FE6-9786-3BBE88F0D01E}"/>
                  </a:ext>
                </a:extLst>
              </p:cNvPr>
              <p:cNvSpPr/>
              <p:nvPr/>
            </p:nvSpPr>
            <p:spPr>
              <a:xfrm>
                <a:off x="3378994" y="778669"/>
                <a:ext cx="235744" cy="47625"/>
              </a:xfrm>
              <a:custGeom>
                <a:avLst/>
                <a:gdLst>
                  <a:gd name="connsiteX0" fmla="*/ 140494 w 235744"/>
                  <a:gd name="connsiteY0" fmla="*/ 0 h 47625"/>
                  <a:gd name="connsiteX1" fmla="*/ 0 w 235744"/>
                  <a:gd name="connsiteY1" fmla="*/ 0 h 47625"/>
                  <a:gd name="connsiteX2" fmla="*/ 235744 w 235744"/>
                  <a:gd name="connsiteY2" fmla="*/ 47625 h 47625"/>
                  <a:gd name="connsiteX3" fmla="*/ 140494 w 235744"/>
                  <a:gd name="connsiteY3" fmla="*/ 0 h 4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5744" h="47625">
                    <a:moveTo>
                      <a:pt x="140494" y="0"/>
                    </a:moveTo>
                    <a:lnTo>
                      <a:pt x="0" y="0"/>
                    </a:lnTo>
                    <a:lnTo>
                      <a:pt x="235744" y="47625"/>
                    </a:lnTo>
                    <a:lnTo>
                      <a:pt x="140494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7" name="Freeform 130">
                <a:extLst>
                  <a:ext uri="{FF2B5EF4-FFF2-40B4-BE49-F238E27FC236}">
                    <a16:creationId xmlns:a16="http://schemas.microsoft.com/office/drawing/2014/main" id="{692C69C1-28D2-40C7-B88F-E8BFD028B3D8}"/>
                  </a:ext>
                </a:extLst>
              </p:cNvPr>
              <p:cNvSpPr/>
              <p:nvPr/>
            </p:nvSpPr>
            <p:spPr>
              <a:xfrm>
                <a:off x="3559969" y="1390650"/>
                <a:ext cx="207169" cy="123825"/>
              </a:xfrm>
              <a:custGeom>
                <a:avLst/>
                <a:gdLst>
                  <a:gd name="connsiteX0" fmla="*/ 207169 w 207169"/>
                  <a:gd name="connsiteY0" fmla="*/ 0 h 123825"/>
                  <a:gd name="connsiteX1" fmla="*/ 0 w 207169"/>
                  <a:gd name="connsiteY1" fmla="*/ 40481 h 123825"/>
                  <a:gd name="connsiteX2" fmla="*/ 169069 w 207169"/>
                  <a:gd name="connsiteY2" fmla="*/ 123825 h 123825"/>
                  <a:gd name="connsiteX3" fmla="*/ 207169 w 207169"/>
                  <a:gd name="connsiteY3" fmla="*/ 0 h 1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7169" h="123825">
                    <a:moveTo>
                      <a:pt x="207169" y="0"/>
                    </a:moveTo>
                    <a:lnTo>
                      <a:pt x="0" y="40481"/>
                    </a:lnTo>
                    <a:lnTo>
                      <a:pt x="169069" y="123825"/>
                    </a:lnTo>
                    <a:lnTo>
                      <a:pt x="207169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8" name="Freeform 131">
                <a:extLst>
                  <a:ext uri="{FF2B5EF4-FFF2-40B4-BE49-F238E27FC236}">
                    <a16:creationId xmlns:a16="http://schemas.microsoft.com/office/drawing/2014/main" id="{836194CA-C629-4518-8270-FE6B8FF8771E}"/>
                  </a:ext>
                </a:extLst>
              </p:cNvPr>
              <p:cNvSpPr/>
              <p:nvPr/>
            </p:nvSpPr>
            <p:spPr>
              <a:xfrm>
                <a:off x="3450431" y="1488281"/>
                <a:ext cx="259557" cy="109538"/>
              </a:xfrm>
              <a:custGeom>
                <a:avLst/>
                <a:gdLst>
                  <a:gd name="connsiteX0" fmla="*/ 76200 w 259557"/>
                  <a:gd name="connsiteY0" fmla="*/ 0 h 109538"/>
                  <a:gd name="connsiteX1" fmla="*/ 259557 w 259557"/>
                  <a:gd name="connsiteY1" fmla="*/ 69057 h 109538"/>
                  <a:gd name="connsiteX2" fmla="*/ 0 w 259557"/>
                  <a:gd name="connsiteY2" fmla="*/ 109538 h 109538"/>
                  <a:gd name="connsiteX3" fmla="*/ 76200 w 259557"/>
                  <a:gd name="connsiteY3" fmla="*/ 0 h 1095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59557" h="109538">
                    <a:moveTo>
                      <a:pt x="76200" y="0"/>
                    </a:moveTo>
                    <a:lnTo>
                      <a:pt x="259557" y="69057"/>
                    </a:lnTo>
                    <a:lnTo>
                      <a:pt x="0" y="109538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29" name="Freeform 132">
                <a:extLst>
                  <a:ext uri="{FF2B5EF4-FFF2-40B4-BE49-F238E27FC236}">
                    <a16:creationId xmlns:a16="http://schemas.microsoft.com/office/drawing/2014/main" id="{66856C4E-C578-488D-8DD9-106E317CB9E6}"/>
                  </a:ext>
                </a:extLst>
              </p:cNvPr>
              <p:cNvSpPr/>
              <p:nvPr/>
            </p:nvSpPr>
            <p:spPr>
              <a:xfrm>
                <a:off x="3436144" y="1614488"/>
                <a:ext cx="223837" cy="73818"/>
              </a:xfrm>
              <a:custGeom>
                <a:avLst/>
                <a:gdLst>
                  <a:gd name="connsiteX0" fmla="*/ 223837 w 223837"/>
                  <a:gd name="connsiteY0" fmla="*/ 0 h 73818"/>
                  <a:gd name="connsiteX1" fmla="*/ 0 w 223837"/>
                  <a:gd name="connsiteY1" fmla="*/ 28575 h 73818"/>
                  <a:gd name="connsiteX2" fmla="*/ 150019 w 223837"/>
                  <a:gd name="connsiteY2" fmla="*/ 73818 h 73818"/>
                  <a:gd name="connsiteX3" fmla="*/ 223837 w 223837"/>
                  <a:gd name="connsiteY3" fmla="*/ 0 h 73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3837" h="73818">
                    <a:moveTo>
                      <a:pt x="223837" y="0"/>
                    </a:moveTo>
                    <a:lnTo>
                      <a:pt x="0" y="28575"/>
                    </a:lnTo>
                    <a:lnTo>
                      <a:pt x="150019" y="73818"/>
                    </a:lnTo>
                    <a:lnTo>
                      <a:pt x="223837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0" name="Freeform 133">
                <a:extLst>
                  <a:ext uri="{FF2B5EF4-FFF2-40B4-BE49-F238E27FC236}">
                    <a16:creationId xmlns:a16="http://schemas.microsoft.com/office/drawing/2014/main" id="{7A58E015-F2B4-48D5-8676-49AE2EBBDAC8}"/>
                  </a:ext>
                </a:extLst>
              </p:cNvPr>
              <p:cNvSpPr/>
              <p:nvPr/>
            </p:nvSpPr>
            <p:spPr>
              <a:xfrm>
                <a:off x="3288506" y="1662113"/>
                <a:ext cx="247650" cy="54768"/>
              </a:xfrm>
              <a:custGeom>
                <a:avLst/>
                <a:gdLst>
                  <a:gd name="connsiteX0" fmla="*/ 95250 w 247650"/>
                  <a:gd name="connsiteY0" fmla="*/ 0 h 54768"/>
                  <a:gd name="connsiteX1" fmla="*/ 247650 w 247650"/>
                  <a:gd name="connsiteY1" fmla="*/ 42862 h 54768"/>
                  <a:gd name="connsiteX2" fmla="*/ 0 w 247650"/>
                  <a:gd name="connsiteY2" fmla="*/ 54768 h 54768"/>
                  <a:gd name="connsiteX3" fmla="*/ 95250 w 247650"/>
                  <a:gd name="connsiteY3" fmla="*/ 0 h 547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7650" h="54768">
                    <a:moveTo>
                      <a:pt x="95250" y="0"/>
                    </a:moveTo>
                    <a:lnTo>
                      <a:pt x="247650" y="42862"/>
                    </a:lnTo>
                    <a:lnTo>
                      <a:pt x="0" y="54768"/>
                    </a:lnTo>
                    <a:lnTo>
                      <a:pt x="9525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431" name="Freeform 134">
                <a:extLst>
                  <a:ext uri="{FF2B5EF4-FFF2-40B4-BE49-F238E27FC236}">
                    <a16:creationId xmlns:a16="http://schemas.microsoft.com/office/drawing/2014/main" id="{FBAB7029-4039-43CE-A954-13FACEE092A1}"/>
                  </a:ext>
                </a:extLst>
              </p:cNvPr>
              <p:cNvSpPr/>
              <p:nvPr/>
            </p:nvSpPr>
            <p:spPr>
              <a:xfrm>
                <a:off x="2825388" y="476930"/>
                <a:ext cx="1170018" cy="1544048"/>
              </a:xfrm>
              <a:custGeom>
                <a:avLst/>
                <a:gdLst>
                  <a:gd name="connsiteX0" fmla="*/ 585009 w 1170018"/>
                  <a:gd name="connsiteY0" fmla="*/ 0 h 1544048"/>
                  <a:gd name="connsiteX1" fmla="*/ 1170018 w 1170018"/>
                  <a:gd name="connsiteY1" fmla="*/ 772024 h 1544048"/>
                  <a:gd name="connsiteX2" fmla="*/ 585009 w 1170018"/>
                  <a:gd name="connsiteY2" fmla="*/ 1544048 h 1544048"/>
                  <a:gd name="connsiteX3" fmla="*/ 0 w 1170018"/>
                  <a:gd name="connsiteY3" fmla="*/ 772024 h 1544048"/>
                  <a:gd name="connsiteX4" fmla="*/ 11885 w 1170018"/>
                  <a:gd name="connsiteY4" fmla="*/ 616434 h 1544048"/>
                  <a:gd name="connsiteX5" fmla="*/ 19582 w 1170018"/>
                  <a:gd name="connsiteY5" fmla="*/ 583716 h 1544048"/>
                  <a:gd name="connsiteX6" fmla="*/ 204633 w 1170018"/>
                  <a:gd name="connsiteY6" fmla="*/ 646061 h 1544048"/>
                  <a:gd name="connsiteX7" fmla="*/ 192609 w 1170018"/>
                  <a:gd name="connsiteY7" fmla="*/ 735983 h 1544048"/>
                  <a:gd name="connsiteX8" fmla="*/ 213545 w 1170018"/>
                  <a:gd name="connsiteY8" fmla="*/ 740850 h 1544048"/>
                  <a:gd name="connsiteX9" fmla="*/ 213582 w 1170018"/>
                  <a:gd name="connsiteY9" fmla="*/ 816602 h 1544048"/>
                  <a:gd name="connsiteX10" fmla="*/ 223222 w 1170018"/>
                  <a:gd name="connsiteY10" fmla="*/ 887903 h 1544048"/>
                  <a:gd name="connsiteX11" fmla="*/ 203312 w 1170018"/>
                  <a:gd name="connsiteY11" fmla="*/ 897463 h 1544048"/>
                  <a:gd name="connsiteX12" fmla="*/ 231494 w 1170018"/>
                  <a:gd name="connsiteY12" fmla="*/ 999614 h 1544048"/>
                  <a:gd name="connsiteX13" fmla="*/ 251432 w 1170018"/>
                  <a:gd name="connsiteY13" fmla="*/ 990041 h 1544048"/>
                  <a:gd name="connsiteX14" fmla="*/ 277674 w 1170018"/>
                  <a:gd name="connsiteY14" fmla="*/ 1050688 h 1544048"/>
                  <a:gd name="connsiteX15" fmla="*/ 315345 w 1170018"/>
                  <a:gd name="connsiteY15" fmla="*/ 1111372 h 1544048"/>
                  <a:gd name="connsiteX16" fmla="*/ 301974 w 1170018"/>
                  <a:gd name="connsiteY16" fmla="*/ 1132391 h 1544048"/>
                  <a:gd name="connsiteX17" fmla="*/ 365103 w 1170018"/>
                  <a:gd name="connsiteY17" fmla="*/ 1202263 h 1544048"/>
                  <a:gd name="connsiteX18" fmla="*/ 378948 w 1170018"/>
                  <a:gd name="connsiteY18" fmla="*/ 1180499 h 1544048"/>
                  <a:gd name="connsiteX19" fmla="*/ 418529 w 1170018"/>
                  <a:gd name="connsiteY19" fmla="*/ 1212379 h 1544048"/>
                  <a:gd name="connsiteX20" fmla="*/ 478279 w 1170018"/>
                  <a:gd name="connsiteY20" fmla="*/ 1243489 h 1544048"/>
                  <a:gd name="connsiteX21" fmla="*/ 480061 w 1170018"/>
                  <a:gd name="connsiteY21" fmla="*/ 1243936 h 1544048"/>
                  <a:gd name="connsiteX22" fmla="*/ 476475 w 1170018"/>
                  <a:gd name="connsiteY22" fmla="*/ 1270760 h 1544048"/>
                  <a:gd name="connsiteX23" fmla="*/ 557636 w 1170018"/>
                  <a:gd name="connsiteY23" fmla="*/ 1289629 h 1544048"/>
                  <a:gd name="connsiteX24" fmla="*/ 561341 w 1170018"/>
                  <a:gd name="connsiteY24" fmla="*/ 1261923 h 1544048"/>
                  <a:gd name="connsiteX25" fmla="*/ 628008 w 1170018"/>
                  <a:gd name="connsiteY25" fmla="*/ 1260755 h 1544048"/>
                  <a:gd name="connsiteX26" fmla="*/ 673012 w 1170018"/>
                  <a:gd name="connsiteY26" fmla="*/ 1249955 h 1544048"/>
                  <a:gd name="connsiteX27" fmla="*/ 680058 w 1170018"/>
                  <a:gd name="connsiteY27" fmla="*/ 1275491 h 1544048"/>
                  <a:gd name="connsiteX28" fmla="*/ 757504 w 1170018"/>
                  <a:gd name="connsiteY28" fmla="*/ 1238304 h 1544048"/>
                  <a:gd name="connsiteX29" fmla="*/ 749567 w 1170018"/>
                  <a:gd name="connsiteY29" fmla="*/ 1209537 h 1544048"/>
                  <a:gd name="connsiteX30" fmla="*/ 803514 w 1170018"/>
                  <a:gd name="connsiteY30" fmla="*/ 1170612 h 1544048"/>
                  <a:gd name="connsiteX31" fmla="*/ 840168 w 1170018"/>
                  <a:gd name="connsiteY31" fmla="*/ 1125393 h 1544048"/>
                  <a:gd name="connsiteX32" fmla="*/ 858172 w 1170018"/>
                  <a:gd name="connsiteY32" fmla="*/ 1145320 h 1544048"/>
                  <a:gd name="connsiteX33" fmla="*/ 911152 w 1170018"/>
                  <a:gd name="connsiteY33" fmla="*/ 1062039 h 1544048"/>
                  <a:gd name="connsiteX34" fmla="*/ 893183 w 1170018"/>
                  <a:gd name="connsiteY34" fmla="*/ 1042152 h 1544048"/>
                  <a:gd name="connsiteX35" fmla="*/ 922756 w 1170018"/>
                  <a:gd name="connsiteY35" fmla="*/ 980759 h 1544048"/>
                  <a:gd name="connsiteX36" fmla="*/ 942323 w 1170018"/>
                  <a:gd name="connsiteY36" fmla="*/ 910295 h 1544048"/>
                  <a:gd name="connsiteX37" fmla="*/ 963093 w 1170018"/>
                  <a:gd name="connsiteY37" fmla="*/ 915124 h 1544048"/>
                  <a:gd name="connsiteX38" fmla="*/ 977409 w 1170018"/>
                  <a:gd name="connsiteY38" fmla="*/ 808065 h 1544048"/>
                  <a:gd name="connsiteX39" fmla="*/ 956475 w 1170018"/>
                  <a:gd name="connsiteY39" fmla="*/ 803197 h 1544048"/>
                  <a:gd name="connsiteX40" fmla="*/ 956437 w 1170018"/>
                  <a:gd name="connsiteY40" fmla="*/ 727444 h 1544048"/>
                  <a:gd name="connsiteX41" fmla="*/ 946797 w 1170018"/>
                  <a:gd name="connsiteY41" fmla="*/ 656144 h 1544048"/>
                  <a:gd name="connsiteX42" fmla="*/ 966707 w 1170018"/>
                  <a:gd name="connsiteY42" fmla="*/ 646584 h 1544048"/>
                  <a:gd name="connsiteX43" fmla="*/ 938525 w 1170018"/>
                  <a:gd name="connsiteY43" fmla="*/ 544433 h 1544048"/>
                  <a:gd name="connsiteX44" fmla="*/ 918587 w 1170018"/>
                  <a:gd name="connsiteY44" fmla="*/ 554006 h 1544048"/>
                  <a:gd name="connsiteX45" fmla="*/ 892345 w 1170018"/>
                  <a:gd name="connsiteY45" fmla="*/ 493358 h 1544048"/>
                  <a:gd name="connsiteX46" fmla="*/ 854674 w 1170018"/>
                  <a:gd name="connsiteY46" fmla="*/ 432675 h 1544048"/>
                  <a:gd name="connsiteX47" fmla="*/ 868044 w 1170018"/>
                  <a:gd name="connsiteY47" fmla="*/ 411656 h 1544048"/>
                  <a:gd name="connsiteX48" fmla="*/ 804915 w 1170018"/>
                  <a:gd name="connsiteY48" fmla="*/ 341783 h 1544048"/>
                  <a:gd name="connsiteX49" fmla="*/ 791071 w 1170018"/>
                  <a:gd name="connsiteY49" fmla="*/ 363547 h 1544048"/>
                  <a:gd name="connsiteX50" fmla="*/ 751490 w 1170018"/>
                  <a:gd name="connsiteY50" fmla="*/ 331667 h 1544048"/>
                  <a:gd name="connsiteX51" fmla="*/ 691741 w 1170018"/>
                  <a:gd name="connsiteY51" fmla="*/ 300557 h 1544048"/>
                  <a:gd name="connsiteX52" fmla="*/ 689957 w 1170018"/>
                  <a:gd name="connsiteY52" fmla="*/ 300110 h 1544048"/>
                  <a:gd name="connsiteX53" fmla="*/ 693544 w 1170018"/>
                  <a:gd name="connsiteY53" fmla="*/ 273287 h 1544048"/>
                  <a:gd name="connsiteX54" fmla="*/ 612382 w 1170018"/>
                  <a:gd name="connsiteY54" fmla="*/ 254417 h 1544048"/>
                  <a:gd name="connsiteX55" fmla="*/ 608678 w 1170018"/>
                  <a:gd name="connsiteY55" fmla="*/ 282123 h 1544048"/>
                  <a:gd name="connsiteX56" fmla="*/ 577989 w 1170018"/>
                  <a:gd name="connsiteY56" fmla="*/ 282660 h 1544048"/>
                  <a:gd name="connsiteX57" fmla="*/ 577989 w 1170018"/>
                  <a:gd name="connsiteY57" fmla="*/ 934 h 15440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</a:cxnLst>
                <a:rect l="l" t="t" r="r" b="b"/>
                <a:pathLst>
                  <a:path w="1170018" h="1544048">
                    <a:moveTo>
                      <a:pt x="585009" y="0"/>
                    </a:moveTo>
                    <a:cubicBezTo>
                      <a:pt x="908101" y="0"/>
                      <a:pt x="1170018" y="345647"/>
                      <a:pt x="1170018" y="772024"/>
                    </a:cubicBezTo>
                    <a:cubicBezTo>
                      <a:pt x="1170018" y="1198401"/>
                      <a:pt x="908101" y="1544048"/>
                      <a:pt x="585009" y="1544048"/>
                    </a:cubicBezTo>
                    <a:cubicBezTo>
                      <a:pt x="261917" y="1544048"/>
                      <a:pt x="0" y="1198401"/>
                      <a:pt x="0" y="772024"/>
                    </a:cubicBezTo>
                    <a:cubicBezTo>
                      <a:pt x="0" y="718727"/>
                      <a:pt x="4093" y="666691"/>
                      <a:pt x="11885" y="616434"/>
                    </a:cubicBezTo>
                    <a:lnTo>
                      <a:pt x="19582" y="583716"/>
                    </a:lnTo>
                    <a:lnTo>
                      <a:pt x="204633" y="646061"/>
                    </a:lnTo>
                    <a:lnTo>
                      <a:pt x="192609" y="735983"/>
                    </a:lnTo>
                    <a:lnTo>
                      <a:pt x="213545" y="740850"/>
                    </a:lnTo>
                    <a:lnTo>
                      <a:pt x="213582" y="816602"/>
                    </a:lnTo>
                    <a:lnTo>
                      <a:pt x="223222" y="887903"/>
                    </a:lnTo>
                    <a:lnTo>
                      <a:pt x="203312" y="897463"/>
                    </a:lnTo>
                    <a:lnTo>
                      <a:pt x="231494" y="999614"/>
                    </a:lnTo>
                    <a:lnTo>
                      <a:pt x="251432" y="990041"/>
                    </a:lnTo>
                    <a:lnTo>
                      <a:pt x="277674" y="1050688"/>
                    </a:lnTo>
                    <a:lnTo>
                      <a:pt x="315345" y="1111372"/>
                    </a:lnTo>
                    <a:lnTo>
                      <a:pt x="301974" y="1132391"/>
                    </a:lnTo>
                    <a:lnTo>
                      <a:pt x="365103" y="1202263"/>
                    </a:lnTo>
                    <a:lnTo>
                      <a:pt x="378948" y="1180499"/>
                    </a:lnTo>
                    <a:lnTo>
                      <a:pt x="418529" y="1212379"/>
                    </a:lnTo>
                    <a:cubicBezTo>
                      <a:pt x="437532" y="1224888"/>
                      <a:pt x="457499" y="1235337"/>
                      <a:pt x="478279" y="1243489"/>
                    </a:cubicBezTo>
                    <a:lnTo>
                      <a:pt x="480061" y="1243936"/>
                    </a:lnTo>
                    <a:lnTo>
                      <a:pt x="476475" y="1270760"/>
                    </a:lnTo>
                    <a:lnTo>
                      <a:pt x="557636" y="1289629"/>
                    </a:lnTo>
                    <a:lnTo>
                      <a:pt x="561341" y="1261923"/>
                    </a:lnTo>
                    <a:lnTo>
                      <a:pt x="628008" y="1260755"/>
                    </a:lnTo>
                    <a:lnTo>
                      <a:pt x="673012" y="1249955"/>
                    </a:lnTo>
                    <a:lnTo>
                      <a:pt x="680058" y="1275491"/>
                    </a:lnTo>
                    <a:lnTo>
                      <a:pt x="757504" y="1238304"/>
                    </a:lnTo>
                    <a:lnTo>
                      <a:pt x="749567" y="1209537"/>
                    </a:lnTo>
                    <a:lnTo>
                      <a:pt x="803514" y="1170612"/>
                    </a:lnTo>
                    <a:lnTo>
                      <a:pt x="840168" y="1125393"/>
                    </a:lnTo>
                    <a:lnTo>
                      <a:pt x="858172" y="1145320"/>
                    </a:lnTo>
                    <a:lnTo>
                      <a:pt x="911152" y="1062039"/>
                    </a:lnTo>
                    <a:lnTo>
                      <a:pt x="893183" y="1042152"/>
                    </a:lnTo>
                    <a:lnTo>
                      <a:pt x="922756" y="980759"/>
                    </a:lnTo>
                    <a:lnTo>
                      <a:pt x="942323" y="910295"/>
                    </a:lnTo>
                    <a:lnTo>
                      <a:pt x="963093" y="915124"/>
                    </a:lnTo>
                    <a:lnTo>
                      <a:pt x="977409" y="808065"/>
                    </a:lnTo>
                    <a:lnTo>
                      <a:pt x="956475" y="803197"/>
                    </a:lnTo>
                    <a:lnTo>
                      <a:pt x="956437" y="727444"/>
                    </a:lnTo>
                    <a:lnTo>
                      <a:pt x="946797" y="656144"/>
                    </a:lnTo>
                    <a:lnTo>
                      <a:pt x="966707" y="646584"/>
                    </a:lnTo>
                    <a:lnTo>
                      <a:pt x="938525" y="544433"/>
                    </a:lnTo>
                    <a:lnTo>
                      <a:pt x="918587" y="554006"/>
                    </a:lnTo>
                    <a:lnTo>
                      <a:pt x="892345" y="493358"/>
                    </a:lnTo>
                    <a:lnTo>
                      <a:pt x="854674" y="432675"/>
                    </a:lnTo>
                    <a:lnTo>
                      <a:pt x="868044" y="411656"/>
                    </a:lnTo>
                    <a:lnTo>
                      <a:pt x="804915" y="341783"/>
                    </a:lnTo>
                    <a:lnTo>
                      <a:pt x="791071" y="363547"/>
                    </a:lnTo>
                    <a:lnTo>
                      <a:pt x="751490" y="331667"/>
                    </a:lnTo>
                    <a:cubicBezTo>
                      <a:pt x="732488" y="319159"/>
                      <a:pt x="712520" y="308709"/>
                      <a:pt x="691741" y="300557"/>
                    </a:cubicBezTo>
                    <a:lnTo>
                      <a:pt x="689957" y="300110"/>
                    </a:lnTo>
                    <a:lnTo>
                      <a:pt x="693544" y="273287"/>
                    </a:lnTo>
                    <a:lnTo>
                      <a:pt x="612382" y="254417"/>
                    </a:lnTo>
                    <a:lnTo>
                      <a:pt x="608678" y="282123"/>
                    </a:lnTo>
                    <a:lnTo>
                      <a:pt x="577989" y="282660"/>
                    </a:lnTo>
                    <a:lnTo>
                      <a:pt x="577989" y="93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385" name="Straight Arrow Connector 384">
              <a:extLst>
                <a:ext uri="{FF2B5EF4-FFF2-40B4-BE49-F238E27FC236}">
                  <a16:creationId xmlns:a16="http://schemas.microsoft.com/office/drawing/2014/main" id="{AF3A0E99-EFD7-4B2D-9AF7-DA0ABC463CDB}"/>
                </a:ext>
              </a:extLst>
            </p:cNvPr>
            <p:cNvCxnSpPr/>
            <p:nvPr/>
          </p:nvCxnSpPr>
          <p:spPr>
            <a:xfrm>
              <a:off x="3819343" y="4448274"/>
              <a:ext cx="466951" cy="0"/>
            </a:xfrm>
            <a:prstGeom prst="straightConnector1">
              <a:avLst/>
            </a:prstGeom>
            <a:ln w="1270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6" name="Arc 385">
              <a:extLst>
                <a:ext uri="{FF2B5EF4-FFF2-40B4-BE49-F238E27FC236}">
                  <a16:creationId xmlns:a16="http://schemas.microsoft.com/office/drawing/2014/main" id="{EE0230CC-B506-4FD7-B64E-7B07C29FD65C}"/>
                </a:ext>
              </a:extLst>
            </p:cNvPr>
            <p:cNvSpPr/>
            <p:nvPr/>
          </p:nvSpPr>
          <p:spPr>
            <a:xfrm>
              <a:off x="3908170" y="4199359"/>
              <a:ext cx="289296" cy="497830"/>
            </a:xfrm>
            <a:prstGeom prst="arc">
              <a:avLst>
                <a:gd name="adj1" fmla="val 13515152"/>
                <a:gd name="adj2" fmla="val 8213857"/>
              </a:avLst>
            </a:prstGeom>
            <a:ln w="12700">
              <a:solidFill>
                <a:schemeClr val="tx1"/>
              </a:solidFill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387" name="Object 386">
              <a:extLst>
                <a:ext uri="{FF2B5EF4-FFF2-40B4-BE49-F238E27FC236}">
                  <a16:creationId xmlns:a16="http://schemas.microsoft.com/office/drawing/2014/main" id="{43D390F3-7D5B-49A5-AF60-240F4E250DA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416184" y="4970666"/>
            <a:ext cx="127000" cy="177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39" name="Equation" r:id="rId4" imgW="126720" imgH="177480" progId="Equation.DSMT4">
                    <p:embed/>
                  </p:oleObj>
                </mc:Choice>
                <mc:Fallback>
                  <p:oleObj name="Equation" r:id="rId4" imgW="126720" imgH="177480" progId="Equation.DSMT4">
                    <p:embed/>
                    <p:pic>
                      <p:nvPicPr>
                        <p:cNvPr id="387" name="Object 386">
                          <a:extLst>
                            <a:ext uri="{FF2B5EF4-FFF2-40B4-BE49-F238E27FC236}">
                              <a16:creationId xmlns:a16="http://schemas.microsoft.com/office/drawing/2014/main" id="{43D390F3-7D5B-49A5-AF60-240F4E250DA6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16184" y="4970666"/>
                          <a:ext cx="127000" cy="177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8" name="Object 387">
              <a:extLst>
                <a:ext uri="{FF2B5EF4-FFF2-40B4-BE49-F238E27FC236}">
                  <a16:creationId xmlns:a16="http://schemas.microsoft.com/office/drawing/2014/main" id="{85089903-9600-44D9-8B26-4A22D4201EC0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011032" y="4284663"/>
            <a:ext cx="101600" cy="165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40" name="Equation" r:id="rId6" imgW="101520" imgH="164880" progId="Equation.DSMT4">
                    <p:embed/>
                  </p:oleObj>
                </mc:Choice>
                <mc:Fallback>
                  <p:oleObj name="Equation" r:id="rId6" imgW="101520" imgH="164880" progId="Equation.DSMT4">
                    <p:embed/>
                    <p:pic>
                      <p:nvPicPr>
                        <p:cNvPr id="388" name="Object 387">
                          <a:extLst>
                            <a:ext uri="{FF2B5EF4-FFF2-40B4-BE49-F238E27FC236}">
                              <a16:creationId xmlns:a16="http://schemas.microsoft.com/office/drawing/2014/main" id="{85089903-9600-44D9-8B26-4A22D4201EC0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11032" y="4284663"/>
                          <a:ext cx="101600" cy="165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89" name="Object 388">
              <a:extLst>
                <a:ext uri="{FF2B5EF4-FFF2-40B4-BE49-F238E27FC236}">
                  <a16:creationId xmlns:a16="http://schemas.microsoft.com/office/drawing/2014/main" id="{7B50EA3E-4AD5-4808-B25B-0A78FCDB965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155685" y="4118181"/>
            <a:ext cx="152400" cy="165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41" name="Equation" r:id="rId8" imgW="152280" imgH="164880" progId="Equation.DSMT4">
                    <p:embed/>
                  </p:oleObj>
                </mc:Choice>
                <mc:Fallback>
                  <p:oleObj name="Equation" r:id="rId8" imgW="152280" imgH="164880" progId="Equation.DSMT4">
                    <p:embed/>
                    <p:pic>
                      <p:nvPicPr>
                        <p:cNvPr id="389" name="Object 388">
                          <a:extLst>
                            <a:ext uri="{FF2B5EF4-FFF2-40B4-BE49-F238E27FC236}">
                              <a16:creationId xmlns:a16="http://schemas.microsoft.com/office/drawing/2014/main" id="{7B50EA3E-4AD5-4808-B25B-0A78FCDB965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55685" y="4118181"/>
                          <a:ext cx="152400" cy="1651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90" name="Straight Arrow Connector 389">
              <a:extLst>
                <a:ext uri="{FF2B5EF4-FFF2-40B4-BE49-F238E27FC236}">
                  <a16:creationId xmlns:a16="http://schemas.microsoft.com/office/drawing/2014/main" id="{0E31CC2F-E8F5-4626-8B38-7222C53025E1}"/>
                </a:ext>
              </a:extLst>
            </p:cNvPr>
            <p:cNvCxnSpPr/>
            <p:nvPr/>
          </p:nvCxnSpPr>
          <p:spPr>
            <a:xfrm flipV="1">
              <a:off x="4543425" y="4905375"/>
              <a:ext cx="147638" cy="90489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Straight Arrow Connector 390">
              <a:extLst>
                <a:ext uri="{FF2B5EF4-FFF2-40B4-BE49-F238E27FC236}">
                  <a16:creationId xmlns:a16="http://schemas.microsoft.com/office/drawing/2014/main" id="{980DC243-F364-4B3C-AF0D-4F11F1267923}"/>
                </a:ext>
              </a:extLst>
            </p:cNvPr>
            <p:cNvCxnSpPr/>
            <p:nvPr/>
          </p:nvCxnSpPr>
          <p:spPr>
            <a:xfrm>
              <a:off x="4576763" y="5086350"/>
              <a:ext cx="133350" cy="23813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Straight Arrow Connector 391">
              <a:extLst>
                <a:ext uri="{FF2B5EF4-FFF2-40B4-BE49-F238E27FC236}">
                  <a16:creationId xmlns:a16="http://schemas.microsoft.com/office/drawing/2014/main" id="{1F9A6D08-3CA0-499D-B037-304A67BEA3C7}"/>
                </a:ext>
              </a:extLst>
            </p:cNvPr>
            <p:cNvCxnSpPr/>
            <p:nvPr/>
          </p:nvCxnSpPr>
          <p:spPr>
            <a:xfrm>
              <a:off x="4519613" y="5200650"/>
              <a:ext cx="109523" cy="151897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393" name="Object 392">
              <a:extLst>
                <a:ext uri="{FF2B5EF4-FFF2-40B4-BE49-F238E27FC236}">
                  <a16:creationId xmlns:a16="http://schemas.microsoft.com/office/drawing/2014/main" id="{D74A8EE0-FD98-4894-A8A5-3D0C1F1143A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285001" y="5014192"/>
            <a:ext cx="165100" cy="177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42" name="Equation" r:id="rId10" imgW="164880" imgH="177480" progId="Equation.DSMT4">
                    <p:embed/>
                  </p:oleObj>
                </mc:Choice>
                <mc:Fallback>
                  <p:oleObj name="Equation" r:id="rId10" imgW="164880" imgH="177480" progId="Equation.DSMT4">
                    <p:embed/>
                    <p:pic>
                      <p:nvPicPr>
                        <p:cNvPr id="393" name="Object 392">
                          <a:extLst>
                            <a:ext uri="{FF2B5EF4-FFF2-40B4-BE49-F238E27FC236}">
                              <a16:creationId xmlns:a16="http://schemas.microsoft.com/office/drawing/2014/main" id="{D74A8EE0-FD98-4894-A8A5-3D0C1F1143A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5001" y="5014192"/>
                          <a:ext cx="165100" cy="177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94" name="Straight Arrow Connector 393">
              <a:extLst>
                <a:ext uri="{FF2B5EF4-FFF2-40B4-BE49-F238E27FC236}">
                  <a16:creationId xmlns:a16="http://schemas.microsoft.com/office/drawing/2014/main" id="{0529477C-33E3-4624-A2BD-8F7F2F3AC487}"/>
                </a:ext>
              </a:extLst>
            </p:cNvPr>
            <p:cNvCxnSpPr/>
            <p:nvPr/>
          </p:nvCxnSpPr>
          <p:spPr>
            <a:xfrm flipH="1" flipV="1">
              <a:off x="4986340" y="5014913"/>
              <a:ext cx="280987" cy="47625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Straight Arrow Connector 394">
              <a:extLst>
                <a:ext uri="{FF2B5EF4-FFF2-40B4-BE49-F238E27FC236}">
                  <a16:creationId xmlns:a16="http://schemas.microsoft.com/office/drawing/2014/main" id="{C0674D9C-36E3-4930-A077-07049D717E6F}"/>
                </a:ext>
              </a:extLst>
            </p:cNvPr>
            <p:cNvCxnSpPr/>
            <p:nvPr/>
          </p:nvCxnSpPr>
          <p:spPr>
            <a:xfrm flipH="1" flipV="1">
              <a:off x="4929190" y="4786313"/>
              <a:ext cx="353340" cy="209551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Straight Arrow Connector 395">
              <a:extLst>
                <a:ext uri="{FF2B5EF4-FFF2-40B4-BE49-F238E27FC236}">
                  <a16:creationId xmlns:a16="http://schemas.microsoft.com/office/drawing/2014/main" id="{BE3C18B9-63C6-47DA-9DF4-BB2F74354F18}"/>
                </a:ext>
              </a:extLst>
            </p:cNvPr>
            <p:cNvCxnSpPr/>
            <p:nvPr/>
          </p:nvCxnSpPr>
          <p:spPr>
            <a:xfrm flipH="1">
              <a:off x="4948240" y="5137485"/>
              <a:ext cx="319088" cy="139365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8" name="Group 317">
            <a:extLst>
              <a:ext uri="{FF2B5EF4-FFF2-40B4-BE49-F238E27FC236}">
                <a16:creationId xmlns:a16="http://schemas.microsoft.com/office/drawing/2014/main" id="{858B514F-48AB-43EC-AF50-06BE43D7453E}"/>
              </a:ext>
            </a:extLst>
          </p:cNvPr>
          <p:cNvGrpSpPr/>
          <p:nvPr/>
        </p:nvGrpSpPr>
        <p:grpSpPr>
          <a:xfrm>
            <a:off x="951466" y="1469830"/>
            <a:ext cx="2101397" cy="2253360"/>
            <a:chOff x="3045395" y="482510"/>
            <a:chExt cx="1440160" cy="1544306"/>
          </a:xfrm>
        </p:grpSpPr>
        <p:sp>
          <p:nvSpPr>
            <p:cNvPr id="319" name="Freeform 49">
              <a:extLst>
                <a:ext uri="{FF2B5EF4-FFF2-40B4-BE49-F238E27FC236}">
                  <a16:creationId xmlns:a16="http://schemas.microsoft.com/office/drawing/2014/main" id="{F3CECB42-D96C-4B7A-9FD6-9D921DA543F9}"/>
                </a:ext>
              </a:extLst>
            </p:cNvPr>
            <p:cNvSpPr/>
            <p:nvPr/>
          </p:nvSpPr>
          <p:spPr>
            <a:xfrm>
              <a:off x="3098952" y="494738"/>
              <a:ext cx="1193535" cy="1528760"/>
            </a:xfrm>
            <a:custGeom>
              <a:avLst/>
              <a:gdLst>
                <a:gd name="connsiteX0" fmla="*/ 557734 w 1170018"/>
                <a:gd name="connsiteY0" fmla="*/ 254448 h 1544048"/>
                <a:gd name="connsiteX1" fmla="*/ 476570 w 1170018"/>
                <a:gd name="connsiteY1" fmla="*/ 273344 h 1544048"/>
                <a:gd name="connsiteX2" fmla="*/ 480596 w 1170018"/>
                <a:gd name="connsiteY2" fmla="*/ 303491 h 1544048"/>
                <a:gd name="connsiteX3" fmla="*/ 422344 w 1170018"/>
                <a:gd name="connsiteY3" fmla="*/ 329477 h 1544048"/>
                <a:gd name="connsiteX4" fmla="*/ 380292 w 1170018"/>
                <a:gd name="connsiteY4" fmla="*/ 365619 h 1544048"/>
                <a:gd name="connsiteX5" fmla="*/ 365187 w 1170018"/>
                <a:gd name="connsiteY5" fmla="*/ 341874 h 1544048"/>
                <a:gd name="connsiteX6" fmla="*/ 302046 w 1170018"/>
                <a:gd name="connsiteY6" fmla="*/ 411764 h 1544048"/>
                <a:gd name="connsiteX7" fmla="*/ 317120 w 1170018"/>
                <a:gd name="connsiteY7" fmla="*/ 435462 h 1544048"/>
                <a:gd name="connsiteX8" fmla="*/ 279911 w 1170018"/>
                <a:gd name="connsiteY8" fmla="*/ 489151 h 1544048"/>
                <a:gd name="connsiteX9" fmla="*/ 251359 w 1170018"/>
                <a:gd name="connsiteY9" fmla="*/ 554067 h 1544048"/>
                <a:gd name="connsiteX10" fmla="*/ 231543 w 1170018"/>
                <a:gd name="connsiteY10" fmla="*/ 544558 h 1544048"/>
                <a:gd name="connsiteX11" fmla="*/ 203341 w 1170018"/>
                <a:gd name="connsiteY11" fmla="*/ 646714 h 1544048"/>
                <a:gd name="connsiteX12" fmla="*/ 223316 w 1170018"/>
                <a:gd name="connsiteY12" fmla="*/ 656299 h 1544048"/>
                <a:gd name="connsiteX13" fmla="*/ 213375 w 1170018"/>
                <a:gd name="connsiteY13" fmla="*/ 730909 h 1544048"/>
                <a:gd name="connsiteX14" fmla="*/ 213474 w 1170018"/>
                <a:gd name="connsiteY14" fmla="*/ 803334 h 1544048"/>
                <a:gd name="connsiteX15" fmla="*/ 192609 w 1170018"/>
                <a:gd name="connsiteY15" fmla="*/ 808191 h 1544048"/>
                <a:gd name="connsiteX16" fmla="*/ 206905 w 1170018"/>
                <a:gd name="connsiteY16" fmla="*/ 915241 h 1544048"/>
                <a:gd name="connsiteX17" fmla="*/ 227800 w 1170018"/>
                <a:gd name="connsiteY17" fmla="*/ 910377 h 1544048"/>
                <a:gd name="connsiteX18" fmla="*/ 245652 w 1170018"/>
                <a:gd name="connsiteY18" fmla="*/ 976109 h 1544048"/>
                <a:gd name="connsiteX19" fmla="*/ 274755 w 1170018"/>
                <a:gd name="connsiteY19" fmla="*/ 1044494 h 1544048"/>
                <a:gd name="connsiteX20" fmla="*/ 258818 w 1170018"/>
                <a:gd name="connsiteY20" fmla="*/ 1062133 h 1544048"/>
                <a:gd name="connsiteX21" fmla="*/ 311781 w 1170018"/>
                <a:gd name="connsiteY21" fmla="*/ 1145393 h 1544048"/>
                <a:gd name="connsiteX22" fmla="*/ 328281 w 1170018"/>
                <a:gd name="connsiteY22" fmla="*/ 1127129 h 1544048"/>
                <a:gd name="connsiteX23" fmla="*/ 363059 w 1170018"/>
                <a:gd name="connsiteY23" fmla="*/ 1167584 h 1544048"/>
                <a:gd name="connsiteX24" fmla="*/ 417799 w 1170018"/>
                <a:gd name="connsiteY24" fmla="*/ 1211897 h 1544048"/>
                <a:gd name="connsiteX25" fmla="*/ 419496 w 1170018"/>
                <a:gd name="connsiteY25" fmla="*/ 1212745 h 1544048"/>
                <a:gd name="connsiteX26" fmla="*/ 412431 w 1170018"/>
                <a:gd name="connsiteY26" fmla="*/ 1238341 h 1544048"/>
                <a:gd name="connsiteX27" fmla="*/ 489868 w 1170018"/>
                <a:gd name="connsiteY27" fmla="*/ 1275500 h 1544048"/>
                <a:gd name="connsiteX28" fmla="*/ 497166 w 1170018"/>
                <a:gd name="connsiteY28" fmla="*/ 1249063 h 1544048"/>
                <a:gd name="connsiteX29" fmla="*/ 562969 w 1170018"/>
                <a:gd name="connsiteY29" fmla="*/ 1263172 h 1544048"/>
                <a:gd name="connsiteX30" fmla="*/ 608711 w 1170018"/>
                <a:gd name="connsiteY30" fmla="*/ 1262837 h 1544048"/>
                <a:gd name="connsiteX31" fmla="*/ 612285 w 1170018"/>
                <a:gd name="connsiteY31" fmla="*/ 1289598 h 1544048"/>
                <a:gd name="connsiteX32" fmla="*/ 693448 w 1170018"/>
                <a:gd name="connsiteY32" fmla="*/ 1270702 h 1544048"/>
                <a:gd name="connsiteX33" fmla="*/ 689422 w 1170018"/>
                <a:gd name="connsiteY33" fmla="*/ 1240556 h 1544048"/>
                <a:gd name="connsiteX34" fmla="*/ 747674 w 1170018"/>
                <a:gd name="connsiteY34" fmla="*/ 1214569 h 1544048"/>
                <a:gd name="connsiteX35" fmla="*/ 789726 w 1170018"/>
                <a:gd name="connsiteY35" fmla="*/ 1178427 h 1544048"/>
                <a:gd name="connsiteX36" fmla="*/ 804830 w 1170018"/>
                <a:gd name="connsiteY36" fmla="*/ 1202172 h 1544048"/>
                <a:gd name="connsiteX37" fmla="*/ 867972 w 1170018"/>
                <a:gd name="connsiteY37" fmla="*/ 1132283 h 1544048"/>
                <a:gd name="connsiteX38" fmla="*/ 852898 w 1170018"/>
                <a:gd name="connsiteY38" fmla="*/ 1108585 h 1544048"/>
                <a:gd name="connsiteX39" fmla="*/ 890107 w 1170018"/>
                <a:gd name="connsiteY39" fmla="*/ 1054894 h 1544048"/>
                <a:gd name="connsiteX40" fmla="*/ 918658 w 1170018"/>
                <a:gd name="connsiteY40" fmla="*/ 989979 h 1544048"/>
                <a:gd name="connsiteX41" fmla="*/ 938475 w 1170018"/>
                <a:gd name="connsiteY41" fmla="*/ 999488 h 1544048"/>
                <a:gd name="connsiteX42" fmla="*/ 966676 w 1170018"/>
                <a:gd name="connsiteY42" fmla="*/ 897333 h 1544048"/>
                <a:gd name="connsiteX43" fmla="*/ 946702 w 1170018"/>
                <a:gd name="connsiteY43" fmla="*/ 887747 h 1544048"/>
                <a:gd name="connsiteX44" fmla="*/ 956644 w 1170018"/>
                <a:gd name="connsiteY44" fmla="*/ 813136 h 1544048"/>
                <a:gd name="connsiteX45" fmla="*/ 956544 w 1170018"/>
                <a:gd name="connsiteY45" fmla="*/ 740713 h 1544048"/>
                <a:gd name="connsiteX46" fmla="*/ 977409 w 1170018"/>
                <a:gd name="connsiteY46" fmla="*/ 735855 h 1544048"/>
                <a:gd name="connsiteX47" fmla="*/ 963113 w 1170018"/>
                <a:gd name="connsiteY47" fmla="*/ 628805 h 1544048"/>
                <a:gd name="connsiteX48" fmla="*/ 942219 w 1170018"/>
                <a:gd name="connsiteY48" fmla="*/ 633670 h 1544048"/>
                <a:gd name="connsiteX49" fmla="*/ 924366 w 1170018"/>
                <a:gd name="connsiteY49" fmla="*/ 567937 h 1544048"/>
                <a:gd name="connsiteX50" fmla="*/ 895263 w 1170018"/>
                <a:gd name="connsiteY50" fmla="*/ 499553 h 1544048"/>
                <a:gd name="connsiteX51" fmla="*/ 911199 w 1170018"/>
                <a:gd name="connsiteY51" fmla="*/ 481914 h 1544048"/>
                <a:gd name="connsiteX52" fmla="*/ 858237 w 1170018"/>
                <a:gd name="connsiteY52" fmla="*/ 398653 h 1544048"/>
                <a:gd name="connsiteX53" fmla="*/ 841737 w 1170018"/>
                <a:gd name="connsiteY53" fmla="*/ 416918 h 1544048"/>
                <a:gd name="connsiteX54" fmla="*/ 806959 w 1170018"/>
                <a:gd name="connsiteY54" fmla="*/ 376462 h 1544048"/>
                <a:gd name="connsiteX55" fmla="*/ 752220 w 1170018"/>
                <a:gd name="connsiteY55" fmla="*/ 332148 h 1544048"/>
                <a:gd name="connsiteX56" fmla="*/ 750522 w 1170018"/>
                <a:gd name="connsiteY56" fmla="*/ 331301 h 1544048"/>
                <a:gd name="connsiteX57" fmla="*/ 757588 w 1170018"/>
                <a:gd name="connsiteY57" fmla="*/ 305707 h 1544048"/>
                <a:gd name="connsiteX58" fmla="*/ 680151 w 1170018"/>
                <a:gd name="connsiteY58" fmla="*/ 268546 h 1544048"/>
                <a:gd name="connsiteX59" fmla="*/ 672852 w 1170018"/>
                <a:gd name="connsiteY59" fmla="*/ 294983 h 1544048"/>
                <a:gd name="connsiteX60" fmla="*/ 607049 w 1170018"/>
                <a:gd name="connsiteY60" fmla="*/ 280873 h 1544048"/>
                <a:gd name="connsiteX61" fmla="*/ 561307 w 1170018"/>
                <a:gd name="connsiteY61" fmla="*/ 281209 h 1544048"/>
                <a:gd name="connsiteX62" fmla="*/ 585009 w 1170018"/>
                <a:gd name="connsiteY62" fmla="*/ 0 h 1544048"/>
                <a:gd name="connsiteX63" fmla="*/ 1170018 w 1170018"/>
                <a:gd name="connsiteY63" fmla="*/ 772024 h 1544048"/>
                <a:gd name="connsiteX64" fmla="*/ 585009 w 1170018"/>
                <a:gd name="connsiteY64" fmla="*/ 1544048 h 1544048"/>
                <a:gd name="connsiteX65" fmla="*/ 0 w 1170018"/>
                <a:gd name="connsiteY65" fmla="*/ 772024 h 1544048"/>
                <a:gd name="connsiteX66" fmla="*/ 585009 w 1170018"/>
                <a:gd name="connsiteY66" fmla="*/ 0 h 1544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1170018" h="1544048">
                  <a:moveTo>
                    <a:pt x="557734" y="254448"/>
                  </a:moveTo>
                  <a:lnTo>
                    <a:pt x="476570" y="273344"/>
                  </a:lnTo>
                  <a:lnTo>
                    <a:pt x="480596" y="303491"/>
                  </a:lnTo>
                  <a:lnTo>
                    <a:pt x="422344" y="329477"/>
                  </a:lnTo>
                  <a:lnTo>
                    <a:pt x="380292" y="365619"/>
                  </a:lnTo>
                  <a:lnTo>
                    <a:pt x="365187" y="341874"/>
                  </a:lnTo>
                  <a:lnTo>
                    <a:pt x="302046" y="411764"/>
                  </a:lnTo>
                  <a:lnTo>
                    <a:pt x="317120" y="435462"/>
                  </a:lnTo>
                  <a:lnTo>
                    <a:pt x="279911" y="489151"/>
                  </a:lnTo>
                  <a:lnTo>
                    <a:pt x="251359" y="554067"/>
                  </a:lnTo>
                  <a:lnTo>
                    <a:pt x="231543" y="544558"/>
                  </a:lnTo>
                  <a:lnTo>
                    <a:pt x="203341" y="646714"/>
                  </a:lnTo>
                  <a:lnTo>
                    <a:pt x="223316" y="656299"/>
                  </a:lnTo>
                  <a:lnTo>
                    <a:pt x="213375" y="730909"/>
                  </a:lnTo>
                  <a:lnTo>
                    <a:pt x="213474" y="803334"/>
                  </a:lnTo>
                  <a:lnTo>
                    <a:pt x="192609" y="808191"/>
                  </a:lnTo>
                  <a:lnTo>
                    <a:pt x="206905" y="915241"/>
                  </a:lnTo>
                  <a:lnTo>
                    <a:pt x="227800" y="910377"/>
                  </a:lnTo>
                  <a:lnTo>
                    <a:pt x="245652" y="976109"/>
                  </a:lnTo>
                  <a:lnTo>
                    <a:pt x="274755" y="1044494"/>
                  </a:lnTo>
                  <a:lnTo>
                    <a:pt x="258818" y="1062133"/>
                  </a:lnTo>
                  <a:lnTo>
                    <a:pt x="311781" y="1145393"/>
                  </a:lnTo>
                  <a:lnTo>
                    <a:pt x="328281" y="1127129"/>
                  </a:lnTo>
                  <a:lnTo>
                    <a:pt x="363059" y="1167584"/>
                  </a:lnTo>
                  <a:cubicBezTo>
                    <a:pt x="380124" y="1184252"/>
                    <a:pt x="398410" y="1199113"/>
                    <a:pt x="417799" y="1211897"/>
                  </a:cubicBezTo>
                  <a:lnTo>
                    <a:pt x="419496" y="1212745"/>
                  </a:lnTo>
                  <a:lnTo>
                    <a:pt x="412431" y="1238341"/>
                  </a:lnTo>
                  <a:lnTo>
                    <a:pt x="489868" y="1275500"/>
                  </a:lnTo>
                  <a:lnTo>
                    <a:pt x="497166" y="1249063"/>
                  </a:lnTo>
                  <a:lnTo>
                    <a:pt x="562969" y="1263172"/>
                  </a:lnTo>
                  <a:lnTo>
                    <a:pt x="608711" y="1262837"/>
                  </a:lnTo>
                  <a:lnTo>
                    <a:pt x="612285" y="1289598"/>
                  </a:lnTo>
                  <a:lnTo>
                    <a:pt x="693448" y="1270702"/>
                  </a:lnTo>
                  <a:lnTo>
                    <a:pt x="689422" y="1240556"/>
                  </a:lnTo>
                  <a:lnTo>
                    <a:pt x="747674" y="1214569"/>
                  </a:lnTo>
                  <a:lnTo>
                    <a:pt x="789726" y="1178427"/>
                  </a:lnTo>
                  <a:lnTo>
                    <a:pt x="804830" y="1202172"/>
                  </a:lnTo>
                  <a:lnTo>
                    <a:pt x="867972" y="1132283"/>
                  </a:lnTo>
                  <a:lnTo>
                    <a:pt x="852898" y="1108585"/>
                  </a:lnTo>
                  <a:lnTo>
                    <a:pt x="890107" y="1054894"/>
                  </a:lnTo>
                  <a:lnTo>
                    <a:pt x="918658" y="989979"/>
                  </a:lnTo>
                  <a:lnTo>
                    <a:pt x="938475" y="999488"/>
                  </a:lnTo>
                  <a:lnTo>
                    <a:pt x="966676" y="897333"/>
                  </a:lnTo>
                  <a:lnTo>
                    <a:pt x="946702" y="887747"/>
                  </a:lnTo>
                  <a:lnTo>
                    <a:pt x="956644" y="813136"/>
                  </a:lnTo>
                  <a:lnTo>
                    <a:pt x="956544" y="740713"/>
                  </a:lnTo>
                  <a:lnTo>
                    <a:pt x="977409" y="735855"/>
                  </a:lnTo>
                  <a:lnTo>
                    <a:pt x="963113" y="628805"/>
                  </a:lnTo>
                  <a:lnTo>
                    <a:pt x="942219" y="633670"/>
                  </a:lnTo>
                  <a:lnTo>
                    <a:pt x="924366" y="567937"/>
                  </a:lnTo>
                  <a:lnTo>
                    <a:pt x="895263" y="499553"/>
                  </a:lnTo>
                  <a:lnTo>
                    <a:pt x="911199" y="481914"/>
                  </a:lnTo>
                  <a:lnTo>
                    <a:pt x="858237" y="398653"/>
                  </a:lnTo>
                  <a:lnTo>
                    <a:pt x="841737" y="416918"/>
                  </a:lnTo>
                  <a:lnTo>
                    <a:pt x="806959" y="376462"/>
                  </a:lnTo>
                  <a:cubicBezTo>
                    <a:pt x="789895" y="359794"/>
                    <a:pt x="771608" y="344933"/>
                    <a:pt x="752220" y="332148"/>
                  </a:cubicBezTo>
                  <a:lnTo>
                    <a:pt x="750522" y="331301"/>
                  </a:lnTo>
                  <a:lnTo>
                    <a:pt x="757588" y="305707"/>
                  </a:lnTo>
                  <a:lnTo>
                    <a:pt x="680151" y="268546"/>
                  </a:lnTo>
                  <a:lnTo>
                    <a:pt x="672852" y="294983"/>
                  </a:lnTo>
                  <a:lnTo>
                    <a:pt x="607049" y="280873"/>
                  </a:lnTo>
                  <a:lnTo>
                    <a:pt x="561307" y="281209"/>
                  </a:lnTo>
                  <a:close/>
                  <a:moveTo>
                    <a:pt x="585009" y="0"/>
                  </a:moveTo>
                  <a:cubicBezTo>
                    <a:pt x="908101" y="0"/>
                    <a:pt x="1170018" y="345647"/>
                    <a:pt x="1170018" y="772024"/>
                  </a:cubicBezTo>
                  <a:cubicBezTo>
                    <a:pt x="1170018" y="1198401"/>
                    <a:pt x="908101" y="1544048"/>
                    <a:pt x="585009" y="1544048"/>
                  </a:cubicBezTo>
                  <a:cubicBezTo>
                    <a:pt x="261917" y="1544048"/>
                    <a:pt x="0" y="1198401"/>
                    <a:pt x="0" y="772024"/>
                  </a:cubicBezTo>
                  <a:cubicBezTo>
                    <a:pt x="0" y="345647"/>
                    <a:pt x="261917" y="0"/>
                    <a:pt x="585009" y="0"/>
                  </a:cubicBezTo>
                  <a:close/>
                </a:path>
              </a:pathLst>
            </a:cu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0" name="Freeform 50">
              <a:extLst>
                <a:ext uri="{FF2B5EF4-FFF2-40B4-BE49-F238E27FC236}">
                  <a16:creationId xmlns:a16="http://schemas.microsoft.com/office/drawing/2014/main" id="{0F282544-381F-4C99-80B6-CF91ED187E08}"/>
                </a:ext>
              </a:extLst>
            </p:cNvPr>
            <p:cNvSpPr/>
            <p:nvPr/>
          </p:nvSpPr>
          <p:spPr>
            <a:xfrm>
              <a:off x="4064794" y="1228725"/>
              <a:ext cx="197644" cy="142875"/>
            </a:xfrm>
            <a:custGeom>
              <a:avLst/>
              <a:gdLst>
                <a:gd name="connsiteX0" fmla="*/ 0 w 197644"/>
                <a:gd name="connsiteY0" fmla="*/ 142875 h 142875"/>
                <a:gd name="connsiteX1" fmla="*/ 197644 w 197644"/>
                <a:gd name="connsiteY1" fmla="*/ 80963 h 142875"/>
                <a:gd name="connsiteX2" fmla="*/ 9525 w 197644"/>
                <a:gd name="connsiteY2" fmla="*/ 0 h 142875"/>
                <a:gd name="connsiteX3" fmla="*/ 0 w 197644"/>
                <a:gd name="connsiteY3" fmla="*/ 142875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644" h="142875">
                  <a:moveTo>
                    <a:pt x="0" y="142875"/>
                  </a:moveTo>
                  <a:lnTo>
                    <a:pt x="197644" y="80963"/>
                  </a:lnTo>
                  <a:lnTo>
                    <a:pt x="9525" y="0"/>
                  </a:lnTo>
                  <a:lnTo>
                    <a:pt x="0" y="14287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1" name="Freeform 51">
              <a:extLst>
                <a:ext uri="{FF2B5EF4-FFF2-40B4-BE49-F238E27FC236}">
                  <a16:creationId xmlns:a16="http://schemas.microsoft.com/office/drawing/2014/main" id="{5876FE8D-A7BB-4AFC-870B-00FA79A2E275}"/>
                </a:ext>
              </a:extLst>
            </p:cNvPr>
            <p:cNvSpPr/>
            <p:nvPr/>
          </p:nvSpPr>
          <p:spPr>
            <a:xfrm>
              <a:off x="4067087" y="1353264"/>
              <a:ext cx="211497" cy="141446"/>
            </a:xfrm>
            <a:custGeom>
              <a:avLst/>
              <a:gdLst>
                <a:gd name="connsiteX0" fmla="*/ 147638 w 183356"/>
                <a:gd name="connsiteY0" fmla="*/ 128587 h 128587"/>
                <a:gd name="connsiteX1" fmla="*/ 0 w 183356"/>
                <a:gd name="connsiteY1" fmla="*/ 85725 h 128587"/>
                <a:gd name="connsiteX2" fmla="*/ 183356 w 183356"/>
                <a:gd name="connsiteY2" fmla="*/ 0 h 128587"/>
                <a:gd name="connsiteX3" fmla="*/ 147638 w 183356"/>
                <a:gd name="connsiteY3" fmla="*/ 128587 h 128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3356" h="128587">
                  <a:moveTo>
                    <a:pt x="147638" y="128587"/>
                  </a:moveTo>
                  <a:lnTo>
                    <a:pt x="0" y="85725"/>
                  </a:lnTo>
                  <a:lnTo>
                    <a:pt x="183356" y="0"/>
                  </a:lnTo>
                  <a:lnTo>
                    <a:pt x="147638" y="12858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2" name="Freeform 52">
              <a:extLst>
                <a:ext uri="{FF2B5EF4-FFF2-40B4-BE49-F238E27FC236}">
                  <a16:creationId xmlns:a16="http://schemas.microsoft.com/office/drawing/2014/main" id="{8B903747-8739-4497-8208-6DA162060D1D}"/>
                </a:ext>
              </a:extLst>
            </p:cNvPr>
            <p:cNvSpPr/>
            <p:nvPr/>
          </p:nvSpPr>
          <p:spPr>
            <a:xfrm>
              <a:off x="3971925" y="1485900"/>
              <a:ext cx="221456" cy="107156"/>
            </a:xfrm>
            <a:custGeom>
              <a:avLst/>
              <a:gdLst>
                <a:gd name="connsiteX0" fmla="*/ 0 w 221456"/>
                <a:gd name="connsiteY0" fmla="*/ 107156 h 107156"/>
                <a:gd name="connsiteX1" fmla="*/ 221456 w 221456"/>
                <a:gd name="connsiteY1" fmla="*/ 57150 h 107156"/>
                <a:gd name="connsiteX2" fmla="*/ 61913 w 221456"/>
                <a:gd name="connsiteY2" fmla="*/ 0 h 107156"/>
                <a:gd name="connsiteX3" fmla="*/ 0 w 221456"/>
                <a:gd name="connsiteY3" fmla="*/ 107156 h 107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456" h="107156">
                  <a:moveTo>
                    <a:pt x="0" y="107156"/>
                  </a:moveTo>
                  <a:lnTo>
                    <a:pt x="221456" y="57150"/>
                  </a:lnTo>
                  <a:lnTo>
                    <a:pt x="61913" y="0"/>
                  </a:lnTo>
                  <a:lnTo>
                    <a:pt x="0" y="10715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3" name="Freeform 53">
              <a:extLst>
                <a:ext uri="{FF2B5EF4-FFF2-40B4-BE49-F238E27FC236}">
                  <a16:creationId xmlns:a16="http://schemas.microsoft.com/office/drawing/2014/main" id="{906C9F67-7142-47CA-B1CA-1D4BAA7B90BC}"/>
                </a:ext>
              </a:extLst>
            </p:cNvPr>
            <p:cNvSpPr/>
            <p:nvPr/>
          </p:nvSpPr>
          <p:spPr>
            <a:xfrm>
              <a:off x="3931682" y="1580278"/>
              <a:ext cx="256699" cy="96995"/>
            </a:xfrm>
            <a:custGeom>
              <a:avLst/>
              <a:gdLst>
                <a:gd name="connsiteX0" fmla="*/ 147638 w 233363"/>
                <a:gd name="connsiteY0" fmla="*/ 80963 h 80963"/>
                <a:gd name="connsiteX1" fmla="*/ 0 w 233363"/>
                <a:gd name="connsiteY1" fmla="*/ 61913 h 80963"/>
                <a:gd name="connsiteX2" fmla="*/ 233363 w 233363"/>
                <a:gd name="connsiteY2" fmla="*/ 0 h 80963"/>
                <a:gd name="connsiteX3" fmla="*/ 147638 w 233363"/>
                <a:gd name="connsiteY3" fmla="*/ 80963 h 80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3363" h="80963">
                  <a:moveTo>
                    <a:pt x="147638" y="80963"/>
                  </a:moveTo>
                  <a:lnTo>
                    <a:pt x="0" y="61913"/>
                  </a:lnTo>
                  <a:lnTo>
                    <a:pt x="233363" y="0"/>
                  </a:lnTo>
                  <a:lnTo>
                    <a:pt x="147638" y="8096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4" name="Freeform 54">
              <a:extLst>
                <a:ext uri="{FF2B5EF4-FFF2-40B4-BE49-F238E27FC236}">
                  <a16:creationId xmlns:a16="http://schemas.microsoft.com/office/drawing/2014/main" id="{A9537284-68AD-4266-B506-FA3B1CA198DA}"/>
                </a:ext>
              </a:extLst>
            </p:cNvPr>
            <p:cNvSpPr/>
            <p:nvPr/>
          </p:nvSpPr>
          <p:spPr>
            <a:xfrm>
              <a:off x="3812381" y="1676400"/>
              <a:ext cx="242888" cy="50006"/>
            </a:xfrm>
            <a:custGeom>
              <a:avLst/>
              <a:gdLst>
                <a:gd name="connsiteX0" fmla="*/ 88107 w 242888"/>
                <a:gd name="connsiteY0" fmla="*/ 0 h 50006"/>
                <a:gd name="connsiteX1" fmla="*/ 242888 w 242888"/>
                <a:gd name="connsiteY1" fmla="*/ 23813 h 50006"/>
                <a:gd name="connsiteX2" fmla="*/ 0 w 242888"/>
                <a:gd name="connsiteY2" fmla="*/ 50006 h 50006"/>
                <a:gd name="connsiteX3" fmla="*/ 88107 w 242888"/>
                <a:gd name="connsiteY3" fmla="*/ 0 h 5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2888" h="50006">
                  <a:moveTo>
                    <a:pt x="88107" y="0"/>
                  </a:moveTo>
                  <a:lnTo>
                    <a:pt x="242888" y="23813"/>
                  </a:lnTo>
                  <a:lnTo>
                    <a:pt x="0" y="50006"/>
                  </a:lnTo>
                  <a:lnTo>
                    <a:pt x="88107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5" name="Freeform 55">
              <a:extLst>
                <a:ext uri="{FF2B5EF4-FFF2-40B4-BE49-F238E27FC236}">
                  <a16:creationId xmlns:a16="http://schemas.microsoft.com/office/drawing/2014/main" id="{E2C90013-5294-47AD-BA4B-55FA19171EA0}"/>
                </a:ext>
              </a:extLst>
            </p:cNvPr>
            <p:cNvSpPr/>
            <p:nvPr/>
          </p:nvSpPr>
          <p:spPr>
            <a:xfrm>
              <a:off x="4092417" y="1101446"/>
              <a:ext cx="192405" cy="142639"/>
            </a:xfrm>
            <a:custGeom>
              <a:avLst/>
              <a:gdLst>
                <a:gd name="connsiteX0" fmla="*/ 190500 w 190500"/>
                <a:gd name="connsiteY0" fmla="*/ 130968 h 130968"/>
                <a:gd name="connsiteX1" fmla="*/ 0 w 190500"/>
                <a:gd name="connsiteY1" fmla="*/ 71437 h 130968"/>
                <a:gd name="connsiteX2" fmla="*/ 169068 w 190500"/>
                <a:gd name="connsiteY2" fmla="*/ 0 h 130968"/>
                <a:gd name="connsiteX3" fmla="*/ 190500 w 190500"/>
                <a:gd name="connsiteY3" fmla="*/ 130968 h 13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130968">
                  <a:moveTo>
                    <a:pt x="190500" y="130968"/>
                  </a:moveTo>
                  <a:lnTo>
                    <a:pt x="0" y="71437"/>
                  </a:lnTo>
                  <a:lnTo>
                    <a:pt x="169068" y="0"/>
                  </a:lnTo>
                  <a:lnTo>
                    <a:pt x="190500" y="13096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6" name="Freeform 56">
              <a:extLst>
                <a:ext uri="{FF2B5EF4-FFF2-40B4-BE49-F238E27FC236}">
                  <a16:creationId xmlns:a16="http://schemas.microsoft.com/office/drawing/2014/main" id="{9CA3C333-D0F4-49D3-8664-06FBBF11FC09}"/>
                </a:ext>
              </a:extLst>
            </p:cNvPr>
            <p:cNvSpPr/>
            <p:nvPr/>
          </p:nvSpPr>
          <p:spPr>
            <a:xfrm>
              <a:off x="4017169" y="990600"/>
              <a:ext cx="233362" cy="130969"/>
            </a:xfrm>
            <a:custGeom>
              <a:avLst/>
              <a:gdLst>
                <a:gd name="connsiteX0" fmla="*/ 40481 w 233362"/>
                <a:gd name="connsiteY0" fmla="*/ 130969 h 130969"/>
                <a:gd name="connsiteX1" fmla="*/ 233362 w 233362"/>
                <a:gd name="connsiteY1" fmla="*/ 61913 h 130969"/>
                <a:gd name="connsiteX2" fmla="*/ 0 w 233362"/>
                <a:gd name="connsiteY2" fmla="*/ 0 h 130969"/>
                <a:gd name="connsiteX3" fmla="*/ 40481 w 233362"/>
                <a:gd name="connsiteY3" fmla="*/ 130969 h 130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3362" h="130969">
                  <a:moveTo>
                    <a:pt x="40481" y="130969"/>
                  </a:moveTo>
                  <a:lnTo>
                    <a:pt x="233362" y="61913"/>
                  </a:lnTo>
                  <a:lnTo>
                    <a:pt x="0" y="0"/>
                  </a:lnTo>
                  <a:lnTo>
                    <a:pt x="40481" y="13096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7" name="Freeform 57">
              <a:extLst>
                <a:ext uri="{FF2B5EF4-FFF2-40B4-BE49-F238E27FC236}">
                  <a16:creationId xmlns:a16="http://schemas.microsoft.com/office/drawing/2014/main" id="{CEF8A363-D80B-4089-BE8F-1132C2F8B681}"/>
                </a:ext>
              </a:extLst>
            </p:cNvPr>
            <p:cNvSpPr/>
            <p:nvPr/>
          </p:nvSpPr>
          <p:spPr>
            <a:xfrm>
              <a:off x="4007644" y="888206"/>
              <a:ext cx="209550" cy="107157"/>
            </a:xfrm>
            <a:custGeom>
              <a:avLst/>
              <a:gdLst>
                <a:gd name="connsiteX0" fmla="*/ 209550 w 209550"/>
                <a:gd name="connsiteY0" fmla="*/ 107157 h 107157"/>
                <a:gd name="connsiteX1" fmla="*/ 0 w 209550"/>
                <a:gd name="connsiteY1" fmla="*/ 64294 h 107157"/>
                <a:gd name="connsiteX2" fmla="*/ 150019 w 209550"/>
                <a:gd name="connsiteY2" fmla="*/ 0 h 107157"/>
                <a:gd name="connsiteX3" fmla="*/ 209550 w 209550"/>
                <a:gd name="connsiteY3" fmla="*/ 107157 h 107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9550" h="107157">
                  <a:moveTo>
                    <a:pt x="209550" y="107157"/>
                  </a:moveTo>
                  <a:lnTo>
                    <a:pt x="0" y="64294"/>
                  </a:lnTo>
                  <a:lnTo>
                    <a:pt x="150019" y="0"/>
                  </a:lnTo>
                  <a:lnTo>
                    <a:pt x="209550" y="10715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8" name="Freeform 58">
              <a:extLst>
                <a:ext uri="{FF2B5EF4-FFF2-40B4-BE49-F238E27FC236}">
                  <a16:creationId xmlns:a16="http://schemas.microsoft.com/office/drawing/2014/main" id="{6C842138-9361-48E3-8A82-32C48200267F}"/>
                </a:ext>
              </a:extLst>
            </p:cNvPr>
            <p:cNvSpPr/>
            <p:nvPr/>
          </p:nvSpPr>
          <p:spPr>
            <a:xfrm>
              <a:off x="3871913" y="823913"/>
              <a:ext cx="252412" cy="78581"/>
            </a:xfrm>
            <a:custGeom>
              <a:avLst/>
              <a:gdLst>
                <a:gd name="connsiteX0" fmla="*/ 85725 w 252412"/>
                <a:gd name="connsiteY0" fmla="*/ 78581 h 78581"/>
                <a:gd name="connsiteX1" fmla="*/ 252412 w 252412"/>
                <a:gd name="connsiteY1" fmla="*/ 26193 h 78581"/>
                <a:gd name="connsiteX2" fmla="*/ 0 w 252412"/>
                <a:gd name="connsiteY2" fmla="*/ 0 h 78581"/>
                <a:gd name="connsiteX3" fmla="*/ 85725 w 252412"/>
                <a:gd name="connsiteY3" fmla="*/ 78581 h 78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2412" h="78581">
                  <a:moveTo>
                    <a:pt x="85725" y="78581"/>
                  </a:moveTo>
                  <a:lnTo>
                    <a:pt x="252412" y="26193"/>
                  </a:lnTo>
                  <a:lnTo>
                    <a:pt x="0" y="0"/>
                  </a:lnTo>
                  <a:lnTo>
                    <a:pt x="85725" y="7858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9" name="Freeform 59">
              <a:extLst>
                <a:ext uri="{FF2B5EF4-FFF2-40B4-BE49-F238E27FC236}">
                  <a16:creationId xmlns:a16="http://schemas.microsoft.com/office/drawing/2014/main" id="{4AFAF436-796C-4385-AC37-BECB52581FDD}"/>
                </a:ext>
              </a:extLst>
            </p:cNvPr>
            <p:cNvSpPr/>
            <p:nvPr/>
          </p:nvSpPr>
          <p:spPr>
            <a:xfrm>
              <a:off x="3836194" y="771525"/>
              <a:ext cx="238125" cy="45244"/>
            </a:xfrm>
            <a:custGeom>
              <a:avLst/>
              <a:gdLst>
                <a:gd name="connsiteX0" fmla="*/ 135731 w 238125"/>
                <a:gd name="connsiteY0" fmla="*/ 0 h 45244"/>
                <a:gd name="connsiteX1" fmla="*/ 0 w 238125"/>
                <a:gd name="connsiteY1" fmla="*/ 7144 h 45244"/>
                <a:gd name="connsiteX2" fmla="*/ 238125 w 238125"/>
                <a:gd name="connsiteY2" fmla="*/ 45244 h 45244"/>
                <a:gd name="connsiteX3" fmla="*/ 135731 w 238125"/>
                <a:gd name="connsiteY3" fmla="*/ 0 h 45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125" h="45244">
                  <a:moveTo>
                    <a:pt x="135731" y="0"/>
                  </a:moveTo>
                  <a:lnTo>
                    <a:pt x="0" y="7144"/>
                  </a:lnTo>
                  <a:lnTo>
                    <a:pt x="238125" y="45244"/>
                  </a:lnTo>
                  <a:lnTo>
                    <a:pt x="135731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C64FB997-7E69-461A-BFD9-7926DF70AE04}"/>
                </a:ext>
              </a:extLst>
            </p:cNvPr>
            <p:cNvGrpSpPr/>
            <p:nvPr/>
          </p:nvGrpSpPr>
          <p:grpSpPr>
            <a:xfrm>
              <a:off x="3045395" y="482510"/>
              <a:ext cx="1440160" cy="1544306"/>
              <a:chOff x="3779912" y="2383410"/>
              <a:chExt cx="1440160" cy="1544306"/>
            </a:xfrm>
          </p:grpSpPr>
          <p:sp>
            <p:nvSpPr>
              <p:cNvPr id="331" name="Freeform 61">
                <a:extLst>
                  <a:ext uri="{FF2B5EF4-FFF2-40B4-BE49-F238E27FC236}">
                    <a16:creationId xmlns:a16="http://schemas.microsoft.com/office/drawing/2014/main" id="{082EBA21-AD94-4678-861D-66C644877F48}"/>
                  </a:ext>
                </a:extLst>
              </p:cNvPr>
              <p:cNvSpPr/>
              <p:nvPr/>
            </p:nvSpPr>
            <p:spPr>
              <a:xfrm>
                <a:off x="3779912" y="2383410"/>
                <a:ext cx="875453" cy="1544306"/>
              </a:xfrm>
              <a:custGeom>
                <a:avLst/>
                <a:gdLst>
                  <a:gd name="connsiteX0" fmla="*/ 875453 w 875453"/>
                  <a:gd name="connsiteY0" fmla="*/ 1542939 h 1544306"/>
                  <a:gd name="connsiteX1" fmla="*/ 875453 w 875453"/>
                  <a:gd name="connsiteY1" fmla="*/ 1544048 h 1544306"/>
                  <a:gd name="connsiteX2" fmla="*/ 858810 w 875453"/>
                  <a:gd name="connsiteY2" fmla="*/ 1544048 h 1544306"/>
                  <a:gd name="connsiteX3" fmla="*/ 858810 w 875453"/>
                  <a:gd name="connsiteY3" fmla="*/ 0 h 1544306"/>
                  <a:gd name="connsiteX4" fmla="*/ 875453 w 875453"/>
                  <a:gd name="connsiteY4" fmla="*/ 0 h 1544306"/>
                  <a:gd name="connsiteX5" fmla="*/ 875453 w 875453"/>
                  <a:gd name="connsiteY5" fmla="*/ 1109 h 1544306"/>
                  <a:gd name="connsiteX6" fmla="*/ 580888 w 875453"/>
                  <a:gd name="connsiteY6" fmla="*/ 0 h 1544306"/>
                  <a:gd name="connsiteX7" fmla="*/ 858810 w 875453"/>
                  <a:gd name="connsiteY7" fmla="*/ 0 h 1544306"/>
                  <a:gd name="connsiteX8" fmla="*/ 273801 w 875453"/>
                  <a:gd name="connsiteY8" fmla="*/ 772024 h 1544306"/>
                  <a:gd name="connsiteX9" fmla="*/ 858810 w 875453"/>
                  <a:gd name="connsiteY9" fmla="*/ 1544048 h 1544306"/>
                  <a:gd name="connsiteX10" fmla="*/ 586948 w 875453"/>
                  <a:gd name="connsiteY10" fmla="*/ 1544048 h 1544306"/>
                  <a:gd name="connsiteX11" fmla="*/ 585009 w 875453"/>
                  <a:gd name="connsiteY11" fmla="*/ 1544306 h 1544306"/>
                  <a:gd name="connsiteX12" fmla="*/ 583070 w 875453"/>
                  <a:gd name="connsiteY12" fmla="*/ 1544048 h 1544306"/>
                  <a:gd name="connsiteX13" fmla="*/ 580888 w 875453"/>
                  <a:gd name="connsiteY13" fmla="*/ 1544048 h 1544306"/>
                  <a:gd name="connsiteX14" fmla="*/ 580888 w 875453"/>
                  <a:gd name="connsiteY14" fmla="*/ 1543758 h 1544306"/>
                  <a:gd name="connsiteX15" fmla="*/ 467109 w 875453"/>
                  <a:gd name="connsiteY15" fmla="*/ 1528621 h 1544306"/>
                  <a:gd name="connsiteX16" fmla="*/ 0 w 875453"/>
                  <a:gd name="connsiteY16" fmla="*/ 772282 h 1544306"/>
                  <a:gd name="connsiteX17" fmla="*/ 467109 w 875453"/>
                  <a:gd name="connsiteY17" fmla="*/ 15943 h 1544306"/>
                  <a:gd name="connsiteX18" fmla="*/ 580888 w 875453"/>
                  <a:gd name="connsiteY18" fmla="*/ 806 h 15443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875453" h="1544306">
                    <a:moveTo>
                      <a:pt x="875453" y="1542939"/>
                    </a:moveTo>
                    <a:lnTo>
                      <a:pt x="875453" y="1544048"/>
                    </a:lnTo>
                    <a:lnTo>
                      <a:pt x="858810" y="1544048"/>
                    </a:lnTo>
                    <a:close/>
                    <a:moveTo>
                      <a:pt x="858810" y="0"/>
                    </a:moveTo>
                    <a:lnTo>
                      <a:pt x="875453" y="0"/>
                    </a:lnTo>
                    <a:lnTo>
                      <a:pt x="875453" y="1109"/>
                    </a:lnTo>
                    <a:close/>
                    <a:moveTo>
                      <a:pt x="580888" y="0"/>
                    </a:moveTo>
                    <a:lnTo>
                      <a:pt x="858810" y="0"/>
                    </a:lnTo>
                    <a:cubicBezTo>
                      <a:pt x="535718" y="0"/>
                      <a:pt x="273801" y="345647"/>
                      <a:pt x="273801" y="772024"/>
                    </a:cubicBezTo>
                    <a:cubicBezTo>
                      <a:pt x="273801" y="1198401"/>
                      <a:pt x="535718" y="1544048"/>
                      <a:pt x="858810" y="1544048"/>
                    </a:cubicBezTo>
                    <a:lnTo>
                      <a:pt x="586948" y="1544048"/>
                    </a:lnTo>
                    <a:lnTo>
                      <a:pt x="585009" y="1544306"/>
                    </a:lnTo>
                    <a:lnTo>
                      <a:pt x="583070" y="1544048"/>
                    </a:lnTo>
                    <a:lnTo>
                      <a:pt x="580888" y="1544048"/>
                    </a:lnTo>
                    <a:lnTo>
                      <a:pt x="580888" y="1543758"/>
                    </a:lnTo>
                    <a:lnTo>
                      <a:pt x="467109" y="1528621"/>
                    </a:lnTo>
                    <a:cubicBezTo>
                      <a:pt x="200530" y="1456633"/>
                      <a:pt x="0" y="1145362"/>
                      <a:pt x="0" y="772282"/>
                    </a:cubicBezTo>
                    <a:cubicBezTo>
                      <a:pt x="0" y="399202"/>
                      <a:pt x="200530" y="87931"/>
                      <a:pt x="467109" y="15943"/>
                    </a:cubicBezTo>
                    <a:lnTo>
                      <a:pt x="580888" y="806"/>
                    </a:ln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75000"/>
                    </a:schemeClr>
                  </a:gs>
                  <a:gs pos="50000">
                    <a:schemeClr val="bg1">
                      <a:lumMod val="6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32" name="Freeform 62">
                <a:extLst>
                  <a:ext uri="{FF2B5EF4-FFF2-40B4-BE49-F238E27FC236}">
                    <a16:creationId xmlns:a16="http://schemas.microsoft.com/office/drawing/2014/main" id="{7B32BA63-C6F4-4E04-8146-541069E2E086}"/>
                  </a:ext>
                </a:extLst>
              </p:cNvPr>
              <p:cNvSpPr/>
              <p:nvPr/>
            </p:nvSpPr>
            <p:spPr>
              <a:xfrm>
                <a:off x="4050054" y="2383410"/>
                <a:ext cx="1170018" cy="1544048"/>
              </a:xfrm>
              <a:custGeom>
                <a:avLst/>
                <a:gdLst>
                  <a:gd name="connsiteX0" fmla="*/ 578076 w 1170018"/>
                  <a:gd name="connsiteY0" fmla="*/ 253243 h 1544048"/>
                  <a:gd name="connsiteX1" fmla="*/ 576223 w 1170018"/>
                  <a:gd name="connsiteY1" fmla="*/ 281269 h 1544048"/>
                  <a:gd name="connsiteX2" fmla="*/ 510102 w 1170018"/>
                  <a:gd name="connsiteY2" fmla="*/ 290090 h 1544048"/>
                  <a:gd name="connsiteX3" fmla="*/ 466125 w 1170018"/>
                  <a:gd name="connsiteY3" fmla="*/ 306021 h 1544048"/>
                  <a:gd name="connsiteX4" fmla="*/ 457447 w 1170018"/>
                  <a:gd name="connsiteY4" fmla="*/ 281391 h 1544048"/>
                  <a:gd name="connsiteX5" fmla="*/ 382996 w 1170018"/>
                  <a:gd name="connsiteY5" fmla="*/ 327334 h 1544048"/>
                  <a:gd name="connsiteX6" fmla="*/ 392773 w 1170018"/>
                  <a:gd name="connsiteY6" fmla="*/ 355080 h 1544048"/>
                  <a:gd name="connsiteX7" fmla="*/ 341769 w 1170018"/>
                  <a:gd name="connsiteY7" fmla="*/ 400054 h 1544048"/>
                  <a:gd name="connsiteX8" fmla="*/ 308353 w 1170018"/>
                  <a:gd name="connsiteY8" fmla="*/ 449312 h 1544048"/>
                  <a:gd name="connsiteX9" fmla="*/ 289162 w 1170018"/>
                  <a:gd name="connsiteY9" fmla="*/ 431529 h 1544048"/>
                  <a:gd name="connsiteX10" fmla="*/ 242045 w 1170018"/>
                  <a:gd name="connsiteY10" fmla="*/ 520580 h 1544048"/>
                  <a:gd name="connsiteX11" fmla="*/ 261197 w 1170018"/>
                  <a:gd name="connsiteY11" fmla="*/ 538327 h 1544048"/>
                  <a:gd name="connsiteX12" fmla="*/ 235878 w 1170018"/>
                  <a:gd name="connsiteY12" fmla="*/ 602883 h 1544048"/>
                  <a:gd name="connsiteX13" fmla="*/ 221092 w 1170018"/>
                  <a:gd name="connsiteY13" fmla="*/ 675328 h 1544048"/>
                  <a:gd name="connsiteX14" fmla="*/ 200150 w 1170018"/>
                  <a:gd name="connsiteY14" fmla="*/ 672903 h 1544048"/>
                  <a:gd name="connsiteX15" fmla="*/ 192990 w 1170018"/>
                  <a:gd name="connsiteY15" fmla="*/ 781200 h 1544048"/>
                  <a:gd name="connsiteX16" fmla="*/ 214099 w 1170018"/>
                  <a:gd name="connsiteY16" fmla="*/ 783644 h 1544048"/>
                  <a:gd name="connsiteX17" fmla="*/ 219130 w 1170018"/>
                  <a:gd name="connsiteY17" fmla="*/ 859103 h 1544048"/>
                  <a:gd name="connsiteX18" fmla="*/ 233401 w 1170018"/>
                  <a:gd name="connsiteY18" fmla="*/ 929026 h 1544048"/>
                  <a:gd name="connsiteX19" fmla="*/ 214261 w 1170018"/>
                  <a:gd name="connsiteY19" fmla="*/ 940836 h 1544048"/>
                  <a:gd name="connsiteX20" fmla="*/ 248978 w 1170018"/>
                  <a:gd name="connsiteY20" fmla="*/ 1039361 h 1544048"/>
                  <a:gd name="connsiteX21" fmla="*/ 268145 w 1170018"/>
                  <a:gd name="connsiteY21" fmla="*/ 1027534 h 1544048"/>
                  <a:gd name="connsiteX22" fmla="*/ 298199 w 1170018"/>
                  <a:gd name="connsiteY22" fmla="*/ 1084936 h 1544048"/>
                  <a:gd name="connsiteX23" fmla="*/ 339606 w 1170018"/>
                  <a:gd name="connsiteY23" fmla="*/ 1141061 h 1544048"/>
                  <a:gd name="connsiteX24" fmla="*/ 327713 w 1170018"/>
                  <a:gd name="connsiteY24" fmla="*/ 1163536 h 1544048"/>
                  <a:gd name="connsiteX25" fmla="*/ 395004 w 1170018"/>
                  <a:gd name="connsiteY25" fmla="*/ 1225890 h 1544048"/>
                  <a:gd name="connsiteX26" fmla="*/ 407318 w 1170018"/>
                  <a:gd name="connsiteY26" fmla="*/ 1202618 h 1544048"/>
                  <a:gd name="connsiteX27" fmla="*/ 448722 w 1170018"/>
                  <a:gd name="connsiteY27" fmla="*/ 1229830 h 1544048"/>
                  <a:gd name="connsiteX28" fmla="*/ 510102 w 1170018"/>
                  <a:gd name="connsiteY28" fmla="*/ 1253957 h 1544048"/>
                  <a:gd name="connsiteX29" fmla="*/ 511902 w 1170018"/>
                  <a:gd name="connsiteY29" fmla="*/ 1254198 h 1544048"/>
                  <a:gd name="connsiteX30" fmla="*/ 510108 w 1170018"/>
                  <a:gd name="connsiteY30" fmla="*/ 1281331 h 1544048"/>
                  <a:gd name="connsiteX31" fmla="*/ 591943 w 1170018"/>
                  <a:gd name="connsiteY31" fmla="*/ 1290805 h 1544048"/>
                  <a:gd name="connsiteX32" fmla="*/ 593795 w 1170018"/>
                  <a:gd name="connsiteY32" fmla="*/ 1262779 h 1544048"/>
                  <a:gd name="connsiteX33" fmla="*/ 659917 w 1170018"/>
                  <a:gd name="connsiteY33" fmla="*/ 1253957 h 1544048"/>
                  <a:gd name="connsiteX34" fmla="*/ 703894 w 1170018"/>
                  <a:gd name="connsiteY34" fmla="*/ 1238028 h 1544048"/>
                  <a:gd name="connsiteX35" fmla="*/ 712573 w 1170018"/>
                  <a:gd name="connsiteY35" fmla="*/ 1262657 h 1544048"/>
                  <a:gd name="connsiteX36" fmla="*/ 787023 w 1170018"/>
                  <a:gd name="connsiteY36" fmla="*/ 1216714 h 1544048"/>
                  <a:gd name="connsiteX37" fmla="*/ 777247 w 1170018"/>
                  <a:gd name="connsiteY37" fmla="*/ 1188969 h 1544048"/>
                  <a:gd name="connsiteX38" fmla="*/ 828249 w 1170018"/>
                  <a:gd name="connsiteY38" fmla="*/ 1143994 h 1544048"/>
                  <a:gd name="connsiteX39" fmla="*/ 861665 w 1170018"/>
                  <a:gd name="connsiteY39" fmla="*/ 1094736 h 1544048"/>
                  <a:gd name="connsiteX40" fmla="*/ 880856 w 1170018"/>
                  <a:gd name="connsiteY40" fmla="*/ 1112519 h 1544048"/>
                  <a:gd name="connsiteX41" fmla="*/ 927975 w 1170018"/>
                  <a:gd name="connsiteY41" fmla="*/ 1023469 h 1544048"/>
                  <a:gd name="connsiteX42" fmla="*/ 908822 w 1170018"/>
                  <a:gd name="connsiteY42" fmla="*/ 1005722 h 1544048"/>
                  <a:gd name="connsiteX43" fmla="*/ 934141 w 1170018"/>
                  <a:gd name="connsiteY43" fmla="*/ 941165 h 1544048"/>
                  <a:gd name="connsiteX44" fmla="*/ 948926 w 1170018"/>
                  <a:gd name="connsiteY44" fmla="*/ 868721 h 1544048"/>
                  <a:gd name="connsiteX45" fmla="*/ 969869 w 1170018"/>
                  <a:gd name="connsiteY45" fmla="*/ 871145 h 1544048"/>
                  <a:gd name="connsiteX46" fmla="*/ 977028 w 1170018"/>
                  <a:gd name="connsiteY46" fmla="*/ 762849 h 1544048"/>
                  <a:gd name="connsiteX47" fmla="*/ 955920 w 1170018"/>
                  <a:gd name="connsiteY47" fmla="*/ 760405 h 1544048"/>
                  <a:gd name="connsiteX48" fmla="*/ 950890 w 1170018"/>
                  <a:gd name="connsiteY48" fmla="*/ 684944 h 1544048"/>
                  <a:gd name="connsiteX49" fmla="*/ 936619 w 1170018"/>
                  <a:gd name="connsiteY49" fmla="*/ 615024 h 1544048"/>
                  <a:gd name="connsiteX50" fmla="*/ 955758 w 1170018"/>
                  <a:gd name="connsiteY50" fmla="*/ 603213 h 1544048"/>
                  <a:gd name="connsiteX51" fmla="*/ 921041 w 1170018"/>
                  <a:gd name="connsiteY51" fmla="*/ 504688 h 1544048"/>
                  <a:gd name="connsiteX52" fmla="*/ 901875 w 1170018"/>
                  <a:gd name="connsiteY52" fmla="*/ 516515 h 1544048"/>
                  <a:gd name="connsiteX53" fmla="*/ 871820 w 1170018"/>
                  <a:gd name="connsiteY53" fmla="*/ 459113 h 1544048"/>
                  <a:gd name="connsiteX54" fmla="*/ 830414 w 1170018"/>
                  <a:gd name="connsiteY54" fmla="*/ 402988 h 1544048"/>
                  <a:gd name="connsiteX55" fmla="*/ 842305 w 1170018"/>
                  <a:gd name="connsiteY55" fmla="*/ 380513 h 1544048"/>
                  <a:gd name="connsiteX56" fmla="*/ 775014 w 1170018"/>
                  <a:gd name="connsiteY56" fmla="*/ 318159 h 1544048"/>
                  <a:gd name="connsiteX57" fmla="*/ 762702 w 1170018"/>
                  <a:gd name="connsiteY57" fmla="*/ 341430 h 1544048"/>
                  <a:gd name="connsiteX58" fmla="*/ 721297 w 1170018"/>
                  <a:gd name="connsiteY58" fmla="*/ 314219 h 1544048"/>
                  <a:gd name="connsiteX59" fmla="*/ 659917 w 1170018"/>
                  <a:gd name="connsiteY59" fmla="*/ 290090 h 1544048"/>
                  <a:gd name="connsiteX60" fmla="*/ 658117 w 1170018"/>
                  <a:gd name="connsiteY60" fmla="*/ 289851 h 1544048"/>
                  <a:gd name="connsiteX61" fmla="*/ 659911 w 1170018"/>
                  <a:gd name="connsiteY61" fmla="*/ 262718 h 1544048"/>
                  <a:gd name="connsiteX62" fmla="*/ 585009 w 1170018"/>
                  <a:gd name="connsiteY62" fmla="*/ 0 h 1544048"/>
                  <a:gd name="connsiteX63" fmla="*/ 1170018 w 1170018"/>
                  <a:gd name="connsiteY63" fmla="*/ 772024 h 1544048"/>
                  <a:gd name="connsiteX64" fmla="*/ 585009 w 1170018"/>
                  <a:gd name="connsiteY64" fmla="*/ 1544048 h 1544048"/>
                  <a:gd name="connsiteX65" fmla="*/ 0 w 1170018"/>
                  <a:gd name="connsiteY65" fmla="*/ 772024 h 1544048"/>
                  <a:gd name="connsiteX66" fmla="*/ 585009 w 1170018"/>
                  <a:gd name="connsiteY66" fmla="*/ 0 h 15440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1170018" h="1544048">
                    <a:moveTo>
                      <a:pt x="578076" y="253243"/>
                    </a:moveTo>
                    <a:lnTo>
                      <a:pt x="576223" y="281269"/>
                    </a:lnTo>
                    <a:lnTo>
                      <a:pt x="510102" y="290090"/>
                    </a:lnTo>
                    <a:lnTo>
                      <a:pt x="466125" y="306021"/>
                    </a:lnTo>
                    <a:lnTo>
                      <a:pt x="457447" y="281391"/>
                    </a:lnTo>
                    <a:lnTo>
                      <a:pt x="382996" y="327334"/>
                    </a:lnTo>
                    <a:lnTo>
                      <a:pt x="392773" y="355080"/>
                    </a:lnTo>
                    <a:lnTo>
                      <a:pt x="341769" y="400054"/>
                    </a:lnTo>
                    <a:lnTo>
                      <a:pt x="308353" y="449312"/>
                    </a:lnTo>
                    <a:lnTo>
                      <a:pt x="289162" y="431529"/>
                    </a:lnTo>
                    <a:lnTo>
                      <a:pt x="242045" y="520580"/>
                    </a:lnTo>
                    <a:lnTo>
                      <a:pt x="261197" y="538327"/>
                    </a:lnTo>
                    <a:lnTo>
                      <a:pt x="235878" y="602883"/>
                    </a:lnTo>
                    <a:lnTo>
                      <a:pt x="221092" y="675328"/>
                    </a:lnTo>
                    <a:lnTo>
                      <a:pt x="200150" y="672903"/>
                    </a:lnTo>
                    <a:lnTo>
                      <a:pt x="192990" y="781200"/>
                    </a:lnTo>
                    <a:lnTo>
                      <a:pt x="214099" y="783644"/>
                    </a:lnTo>
                    <a:lnTo>
                      <a:pt x="219130" y="859103"/>
                    </a:lnTo>
                    <a:lnTo>
                      <a:pt x="233401" y="929026"/>
                    </a:lnTo>
                    <a:lnTo>
                      <a:pt x="214261" y="940836"/>
                    </a:lnTo>
                    <a:lnTo>
                      <a:pt x="248978" y="1039361"/>
                    </a:lnTo>
                    <a:lnTo>
                      <a:pt x="268145" y="1027534"/>
                    </a:lnTo>
                    <a:lnTo>
                      <a:pt x="298199" y="1084936"/>
                    </a:lnTo>
                    <a:lnTo>
                      <a:pt x="339606" y="1141061"/>
                    </a:lnTo>
                    <a:lnTo>
                      <a:pt x="327713" y="1163536"/>
                    </a:lnTo>
                    <a:lnTo>
                      <a:pt x="395004" y="1225890"/>
                    </a:lnTo>
                    <a:lnTo>
                      <a:pt x="407318" y="1202618"/>
                    </a:lnTo>
                    <a:lnTo>
                      <a:pt x="448722" y="1229830"/>
                    </a:lnTo>
                    <a:cubicBezTo>
                      <a:pt x="468415" y="1240108"/>
                      <a:pt x="488931" y="1248224"/>
                      <a:pt x="510102" y="1253957"/>
                    </a:cubicBezTo>
                    <a:lnTo>
                      <a:pt x="511902" y="1254198"/>
                    </a:lnTo>
                    <a:lnTo>
                      <a:pt x="510108" y="1281331"/>
                    </a:lnTo>
                    <a:lnTo>
                      <a:pt x="591943" y="1290805"/>
                    </a:lnTo>
                    <a:lnTo>
                      <a:pt x="593795" y="1262779"/>
                    </a:lnTo>
                    <a:lnTo>
                      <a:pt x="659917" y="1253957"/>
                    </a:lnTo>
                    <a:lnTo>
                      <a:pt x="703894" y="1238028"/>
                    </a:lnTo>
                    <a:lnTo>
                      <a:pt x="712573" y="1262657"/>
                    </a:lnTo>
                    <a:lnTo>
                      <a:pt x="787023" y="1216714"/>
                    </a:lnTo>
                    <a:lnTo>
                      <a:pt x="777247" y="1188969"/>
                    </a:lnTo>
                    <a:lnTo>
                      <a:pt x="828249" y="1143994"/>
                    </a:lnTo>
                    <a:lnTo>
                      <a:pt x="861665" y="1094736"/>
                    </a:lnTo>
                    <a:lnTo>
                      <a:pt x="880856" y="1112519"/>
                    </a:lnTo>
                    <a:lnTo>
                      <a:pt x="927975" y="1023469"/>
                    </a:lnTo>
                    <a:lnTo>
                      <a:pt x="908822" y="1005722"/>
                    </a:lnTo>
                    <a:lnTo>
                      <a:pt x="934141" y="941165"/>
                    </a:lnTo>
                    <a:lnTo>
                      <a:pt x="948926" y="868721"/>
                    </a:lnTo>
                    <a:lnTo>
                      <a:pt x="969869" y="871145"/>
                    </a:lnTo>
                    <a:lnTo>
                      <a:pt x="977028" y="762849"/>
                    </a:lnTo>
                    <a:lnTo>
                      <a:pt x="955920" y="760405"/>
                    </a:lnTo>
                    <a:lnTo>
                      <a:pt x="950890" y="684944"/>
                    </a:lnTo>
                    <a:lnTo>
                      <a:pt x="936619" y="615024"/>
                    </a:lnTo>
                    <a:lnTo>
                      <a:pt x="955758" y="603213"/>
                    </a:lnTo>
                    <a:lnTo>
                      <a:pt x="921041" y="504688"/>
                    </a:lnTo>
                    <a:lnTo>
                      <a:pt x="901875" y="516515"/>
                    </a:lnTo>
                    <a:lnTo>
                      <a:pt x="871820" y="459113"/>
                    </a:lnTo>
                    <a:lnTo>
                      <a:pt x="830414" y="402988"/>
                    </a:lnTo>
                    <a:lnTo>
                      <a:pt x="842305" y="380513"/>
                    </a:lnTo>
                    <a:lnTo>
                      <a:pt x="775014" y="318159"/>
                    </a:lnTo>
                    <a:lnTo>
                      <a:pt x="762702" y="341430"/>
                    </a:lnTo>
                    <a:lnTo>
                      <a:pt x="721297" y="314219"/>
                    </a:lnTo>
                    <a:cubicBezTo>
                      <a:pt x="701604" y="303941"/>
                      <a:pt x="681088" y="295825"/>
                      <a:pt x="659917" y="290090"/>
                    </a:cubicBezTo>
                    <a:lnTo>
                      <a:pt x="658117" y="289851"/>
                    </a:lnTo>
                    <a:lnTo>
                      <a:pt x="659911" y="262718"/>
                    </a:lnTo>
                    <a:close/>
                    <a:moveTo>
                      <a:pt x="585009" y="0"/>
                    </a:moveTo>
                    <a:cubicBezTo>
                      <a:pt x="908101" y="0"/>
                      <a:pt x="1170018" y="345647"/>
                      <a:pt x="1170018" y="772024"/>
                    </a:cubicBezTo>
                    <a:cubicBezTo>
                      <a:pt x="1170018" y="1198401"/>
                      <a:pt x="908101" y="1544048"/>
                      <a:pt x="585009" y="1544048"/>
                    </a:cubicBezTo>
                    <a:cubicBezTo>
                      <a:pt x="261917" y="1544048"/>
                      <a:pt x="0" y="1198401"/>
                      <a:pt x="0" y="772024"/>
                    </a:cubicBezTo>
                    <a:cubicBezTo>
                      <a:pt x="0" y="345647"/>
                      <a:pt x="261917" y="0"/>
                      <a:pt x="585009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33" name="Group 332">
            <a:extLst>
              <a:ext uri="{FF2B5EF4-FFF2-40B4-BE49-F238E27FC236}">
                <a16:creationId xmlns:a16="http://schemas.microsoft.com/office/drawing/2014/main" id="{1BDB2442-5F96-4D36-BC1F-4FA294803B01}"/>
              </a:ext>
            </a:extLst>
          </p:cNvPr>
          <p:cNvGrpSpPr/>
          <p:nvPr/>
        </p:nvGrpSpPr>
        <p:grpSpPr>
          <a:xfrm>
            <a:off x="1433426" y="1470060"/>
            <a:ext cx="2100623" cy="2253737"/>
            <a:chOff x="2555776" y="476672"/>
            <a:chExt cx="1439630" cy="1544564"/>
          </a:xfrm>
        </p:grpSpPr>
        <p:sp>
          <p:nvSpPr>
            <p:cNvPr id="334" name="Freeform 14">
              <a:extLst>
                <a:ext uri="{FF2B5EF4-FFF2-40B4-BE49-F238E27FC236}">
                  <a16:creationId xmlns:a16="http://schemas.microsoft.com/office/drawing/2014/main" id="{398FFD14-41BE-4E56-B0C2-FAE44BED021A}"/>
                </a:ext>
              </a:extLst>
            </p:cNvPr>
            <p:cNvSpPr/>
            <p:nvPr/>
          </p:nvSpPr>
          <p:spPr>
            <a:xfrm>
              <a:off x="2626791" y="476930"/>
              <a:ext cx="1170018" cy="1544048"/>
            </a:xfrm>
            <a:custGeom>
              <a:avLst/>
              <a:gdLst>
                <a:gd name="connsiteX0" fmla="*/ 585009 w 1170018"/>
                <a:gd name="connsiteY0" fmla="*/ 0 h 1544048"/>
                <a:gd name="connsiteX1" fmla="*/ 1170018 w 1170018"/>
                <a:gd name="connsiteY1" fmla="*/ 772024 h 1544048"/>
                <a:gd name="connsiteX2" fmla="*/ 585009 w 1170018"/>
                <a:gd name="connsiteY2" fmla="*/ 1544048 h 1544048"/>
                <a:gd name="connsiteX3" fmla="*/ 0 w 1170018"/>
                <a:gd name="connsiteY3" fmla="*/ 772024 h 1544048"/>
                <a:gd name="connsiteX4" fmla="*/ 11885 w 1170018"/>
                <a:gd name="connsiteY4" fmla="*/ 616434 h 1544048"/>
                <a:gd name="connsiteX5" fmla="*/ 20059 w 1170018"/>
                <a:gd name="connsiteY5" fmla="*/ 581688 h 1544048"/>
                <a:gd name="connsiteX6" fmla="*/ 226957 w 1170018"/>
                <a:gd name="connsiteY6" fmla="*/ 651394 h 1544048"/>
                <a:gd name="connsiteX7" fmla="*/ 218850 w 1170018"/>
                <a:gd name="connsiteY7" fmla="*/ 687694 h 1544048"/>
                <a:gd name="connsiteX8" fmla="*/ 212637 w 1170018"/>
                <a:gd name="connsiteY8" fmla="*/ 759852 h 1544048"/>
                <a:gd name="connsiteX9" fmla="*/ 191428 w 1170018"/>
                <a:gd name="connsiteY9" fmla="*/ 762872 h 1544048"/>
                <a:gd name="connsiteX10" fmla="*/ 196339 w 1170018"/>
                <a:gd name="connsiteY10" fmla="*/ 870760 h 1544048"/>
                <a:gd name="connsiteX11" fmla="*/ 217578 w 1170018"/>
                <a:gd name="connsiteY11" fmla="*/ 867736 h 1544048"/>
                <a:gd name="connsiteX12" fmla="*/ 229634 w 1170018"/>
                <a:gd name="connsiteY12" fmla="*/ 934774 h 1544048"/>
                <a:gd name="connsiteX13" fmla="*/ 252666 w 1170018"/>
                <a:gd name="connsiteY13" fmla="*/ 1005435 h 1544048"/>
                <a:gd name="connsiteX14" fmla="*/ 235252 w 1170018"/>
                <a:gd name="connsiteY14" fmla="*/ 1021618 h 1544048"/>
                <a:gd name="connsiteX15" fmla="*/ 280757 w 1170018"/>
                <a:gd name="connsiteY15" fmla="*/ 1109177 h 1544048"/>
                <a:gd name="connsiteX16" fmla="*/ 298786 w 1170018"/>
                <a:gd name="connsiteY16" fmla="*/ 1092421 h 1544048"/>
                <a:gd name="connsiteX17" fmla="*/ 329906 w 1170018"/>
                <a:gd name="connsiteY17" fmla="*/ 1135753 h 1544048"/>
                <a:gd name="connsiteX18" fmla="*/ 380576 w 1170018"/>
                <a:gd name="connsiteY18" fmla="*/ 1184668 h 1544048"/>
                <a:gd name="connsiteX19" fmla="*/ 382192 w 1170018"/>
                <a:gd name="connsiteY19" fmla="*/ 1185661 h 1544048"/>
                <a:gd name="connsiteX20" fmla="*/ 372923 w 1170018"/>
                <a:gd name="connsiteY20" fmla="*/ 1210544 h 1544048"/>
                <a:gd name="connsiteX21" fmla="*/ 446827 w 1170018"/>
                <a:gd name="connsiteY21" fmla="*/ 1254310 h 1544048"/>
                <a:gd name="connsiteX22" fmla="*/ 456401 w 1170018"/>
                <a:gd name="connsiteY22" fmla="*/ 1228610 h 1544048"/>
                <a:gd name="connsiteX23" fmla="*/ 520725 w 1170018"/>
                <a:gd name="connsiteY23" fmla="*/ 1248400 h 1544048"/>
                <a:gd name="connsiteX24" fmla="*/ 566322 w 1170018"/>
                <a:gd name="connsiteY24" fmla="*/ 1252053 h 1544048"/>
                <a:gd name="connsiteX25" fmla="*/ 567549 w 1170018"/>
                <a:gd name="connsiteY25" fmla="*/ 1279024 h 1544048"/>
                <a:gd name="connsiteX26" fmla="*/ 650051 w 1170018"/>
                <a:gd name="connsiteY26" fmla="*/ 1267274 h 1544048"/>
                <a:gd name="connsiteX27" fmla="*/ 648668 w 1170018"/>
                <a:gd name="connsiteY27" fmla="*/ 1236892 h 1544048"/>
                <a:gd name="connsiteX28" fmla="*/ 708963 w 1170018"/>
                <a:gd name="connsiteY28" fmla="*/ 1216080 h 1544048"/>
                <a:gd name="connsiteX29" fmla="*/ 754004 w 1170018"/>
                <a:gd name="connsiteY29" fmla="*/ 1183741 h 1544048"/>
                <a:gd name="connsiteX30" fmla="*/ 766982 w 1170018"/>
                <a:gd name="connsiteY30" fmla="*/ 1208712 h 1544048"/>
                <a:gd name="connsiteX31" fmla="*/ 835975 w 1170018"/>
                <a:gd name="connsiteY31" fmla="*/ 1144592 h 1544048"/>
                <a:gd name="connsiteX32" fmla="*/ 823023 w 1170018"/>
                <a:gd name="connsiteY32" fmla="*/ 1119671 h 1544048"/>
                <a:gd name="connsiteX33" fmla="*/ 864770 w 1170018"/>
                <a:gd name="connsiteY33" fmla="*/ 1069427 h 1544048"/>
                <a:gd name="connsiteX34" fmla="*/ 898871 w 1170018"/>
                <a:gd name="connsiteY34" fmla="*/ 1007247 h 1544048"/>
                <a:gd name="connsiteX35" fmla="*/ 917783 w 1170018"/>
                <a:gd name="connsiteY35" fmla="*/ 1018447 h 1544048"/>
                <a:gd name="connsiteX36" fmla="*/ 954781 w 1170018"/>
                <a:gd name="connsiteY36" fmla="*/ 919139 h 1544048"/>
                <a:gd name="connsiteX37" fmla="*/ 935718 w 1170018"/>
                <a:gd name="connsiteY37" fmla="*/ 907848 h 1544048"/>
                <a:gd name="connsiteX38" fmla="*/ 952125 w 1170018"/>
                <a:gd name="connsiteY38" fmla="*/ 834388 h 1544048"/>
                <a:gd name="connsiteX39" fmla="*/ 958337 w 1170018"/>
                <a:gd name="connsiteY39" fmla="*/ 762232 h 1544048"/>
                <a:gd name="connsiteX40" fmla="*/ 979546 w 1170018"/>
                <a:gd name="connsiteY40" fmla="*/ 759211 h 1544048"/>
                <a:gd name="connsiteX41" fmla="*/ 974635 w 1170018"/>
                <a:gd name="connsiteY41" fmla="*/ 651322 h 1544048"/>
                <a:gd name="connsiteX42" fmla="*/ 953396 w 1170018"/>
                <a:gd name="connsiteY42" fmla="*/ 654347 h 1544048"/>
                <a:gd name="connsiteX43" fmla="*/ 941340 w 1170018"/>
                <a:gd name="connsiteY43" fmla="*/ 587308 h 1544048"/>
                <a:gd name="connsiteX44" fmla="*/ 918308 w 1170018"/>
                <a:gd name="connsiteY44" fmla="*/ 516648 h 1544048"/>
                <a:gd name="connsiteX45" fmla="*/ 935720 w 1170018"/>
                <a:gd name="connsiteY45" fmla="*/ 500465 h 1544048"/>
                <a:gd name="connsiteX46" fmla="*/ 890217 w 1170018"/>
                <a:gd name="connsiteY46" fmla="*/ 412905 h 1544048"/>
                <a:gd name="connsiteX47" fmla="*/ 872188 w 1170018"/>
                <a:gd name="connsiteY47" fmla="*/ 429662 h 1544048"/>
                <a:gd name="connsiteX48" fmla="*/ 841068 w 1170018"/>
                <a:gd name="connsiteY48" fmla="*/ 386329 h 1544048"/>
                <a:gd name="connsiteX49" fmla="*/ 790399 w 1170018"/>
                <a:gd name="connsiteY49" fmla="*/ 337413 h 1544048"/>
                <a:gd name="connsiteX50" fmla="*/ 788782 w 1170018"/>
                <a:gd name="connsiteY50" fmla="*/ 336421 h 1544048"/>
                <a:gd name="connsiteX51" fmla="*/ 798051 w 1170018"/>
                <a:gd name="connsiteY51" fmla="*/ 311540 h 1544048"/>
                <a:gd name="connsiteX52" fmla="*/ 724147 w 1170018"/>
                <a:gd name="connsiteY52" fmla="*/ 267772 h 1544048"/>
                <a:gd name="connsiteX53" fmla="*/ 714572 w 1170018"/>
                <a:gd name="connsiteY53" fmla="*/ 293472 h 1544048"/>
                <a:gd name="connsiteX54" fmla="*/ 650250 w 1170018"/>
                <a:gd name="connsiteY54" fmla="*/ 273681 h 1544048"/>
                <a:gd name="connsiteX55" fmla="*/ 604652 w 1170018"/>
                <a:gd name="connsiteY55" fmla="*/ 270029 h 1544048"/>
                <a:gd name="connsiteX56" fmla="*/ 603425 w 1170018"/>
                <a:gd name="connsiteY56" fmla="*/ 243058 h 1544048"/>
                <a:gd name="connsiteX57" fmla="*/ 585009 w 1170018"/>
                <a:gd name="connsiteY57" fmla="*/ 245681 h 1544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170018" h="1544048">
                  <a:moveTo>
                    <a:pt x="585009" y="0"/>
                  </a:moveTo>
                  <a:cubicBezTo>
                    <a:pt x="908101" y="0"/>
                    <a:pt x="1170018" y="345647"/>
                    <a:pt x="1170018" y="772024"/>
                  </a:cubicBezTo>
                  <a:cubicBezTo>
                    <a:pt x="1170018" y="1198401"/>
                    <a:pt x="908101" y="1544048"/>
                    <a:pt x="585009" y="1544048"/>
                  </a:cubicBezTo>
                  <a:cubicBezTo>
                    <a:pt x="261917" y="1544048"/>
                    <a:pt x="0" y="1198401"/>
                    <a:pt x="0" y="772024"/>
                  </a:cubicBezTo>
                  <a:cubicBezTo>
                    <a:pt x="0" y="718727"/>
                    <a:pt x="4093" y="666691"/>
                    <a:pt x="11885" y="616434"/>
                  </a:cubicBezTo>
                  <a:lnTo>
                    <a:pt x="20059" y="581688"/>
                  </a:lnTo>
                  <a:lnTo>
                    <a:pt x="226957" y="651394"/>
                  </a:lnTo>
                  <a:lnTo>
                    <a:pt x="218850" y="687694"/>
                  </a:lnTo>
                  <a:lnTo>
                    <a:pt x="212637" y="759852"/>
                  </a:lnTo>
                  <a:lnTo>
                    <a:pt x="191428" y="762872"/>
                  </a:lnTo>
                  <a:lnTo>
                    <a:pt x="196339" y="870760"/>
                  </a:lnTo>
                  <a:lnTo>
                    <a:pt x="217578" y="867736"/>
                  </a:lnTo>
                  <a:lnTo>
                    <a:pt x="229634" y="934774"/>
                  </a:lnTo>
                  <a:lnTo>
                    <a:pt x="252666" y="1005435"/>
                  </a:lnTo>
                  <a:lnTo>
                    <a:pt x="235252" y="1021618"/>
                  </a:lnTo>
                  <a:lnTo>
                    <a:pt x="280757" y="1109177"/>
                  </a:lnTo>
                  <a:lnTo>
                    <a:pt x="298786" y="1092421"/>
                  </a:lnTo>
                  <a:lnTo>
                    <a:pt x="329906" y="1135753"/>
                  </a:lnTo>
                  <a:cubicBezTo>
                    <a:pt x="345453" y="1153845"/>
                    <a:pt x="362374" y="1170243"/>
                    <a:pt x="380576" y="1184668"/>
                  </a:cubicBezTo>
                  <a:lnTo>
                    <a:pt x="382192" y="1185661"/>
                  </a:lnTo>
                  <a:lnTo>
                    <a:pt x="372923" y="1210544"/>
                  </a:lnTo>
                  <a:lnTo>
                    <a:pt x="446827" y="1254310"/>
                  </a:lnTo>
                  <a:lnTo>
                    <a:pt x="456401" y="1228610"/>
                  </a:lnTo>
                  <a:lnTo>
                    <a:pt x="520725" y="1248400"/>
                  </a:lnTo>
                  <a:lnTo>
                    <a:pt x="566322" y="1252053"/>
                  </a:lnTo>
                  <a:lnTo>
                    <a:pt x="567549" y="1279024"/>
                  </a:lnTo>
                  <a:lnTo>
                    <a:pt x="650051" y="1267274"/>
                  </a:lnTo>
                  <a:lnTo>
                    <a:pt x="648668" y="1236892"/>
                  </a:lnTo>
                  <a:lnTo>
                    <a:pt x="708963" y="1216080"/>
                  </a:lnTo>
                  <a:lnTo>
                    <a:pt x="754004" y="1183741"/>
                  </a:lnTo>
                  <a:lnTo>
                    <a:pt x="766982" y="1208712"/>
                  </a:lnTo>
                  <a:lnTo>
                    <a:pt x="835975" y="1144592"/>
                  </a:lnTo>
                  <a:lnTo>
                    <a:pt x="823023" y="1119671"/>
                  </a:lnTo>
                  <a:lnTo>
                    <a:pt x="864770" y="1069427"/>
                  </a:lnTo>
                  <a:lnTo>
                    <a:pt x="898871" y="1007247"/>
                  </a:lnTo>
                  <a:lnTo>
                    <a:pt x="917783" y="1018447"/>
                  </a:lnTo>
                  <a:lnTo>
                    <a:pt x="954781" y="919139"/>
                  </a:lnTo>
                  <a:lnTo>
                    <a:pt x="935718" y="907848"/>
                  </a:lnTo>
                  <a:lnTo>
                    <a:pt x="952125" y="834388"/>
                  </a:lnTo>
                  <a:lnTo>
                    <a:pt x="958337" y="762232"/>
                  </a:lnTo>
                  <a:lnTo>
                    <a:pt x="979546" y="759211"/>
                  </a:lnTo>
                  <a:lnTo>
                    <a:pt x="974635" y="651322"/>
                  </a:lnTo>
                  <a:lnTo>
                    <a:pt x="953396" y="654347"/>
                  </a:lnTo>
                  <a:lnTo>
                    <a:pt x="941340" y="587308"/>
                  </a:lnTo>
                  <a:lnTo>
                    <a:pt x="918308" y="516648"/>
                  </a:lnTo>
                  <a:lnTo>
                    <a:pt x="935720" y="500465"/>
                  </a:lnTo>
                  <a:lnTo>
                    <a:pt x="890217" y="412905"/>
                  </a:lnTo>
                  <a:lnTo>
                    <a:pt x="872188" y="429662"/>
                  </a:lnTo>
                  <a:lnTo>
                    <a:pt x="841068" y="386329"/>
                  </a:lnTo>
                  <a:cubicBezTo>
                    <a:pt x="825521" y="368237"/>
                    <a:pt x="808600" y="351839"/>
                    <a:pt x="790399" y="337413"/>
                  </a:cubicBezTo>
                  <a:lnTo>
                    <a:pt x="788782" y="336421"/>
                  </a:lnTo>
                  <a:lnTo>
                    <a:pt x="798051" y="311540"/>
                  </a:lnTo>
                  <a:lnTo>
                    <a:pt x="724147" y="267772"/>
                  </a:lnTo>
                  <a:lnTo>
                    <a:pt x="714572" y="293472"/>
                  </a:lnTo>
                  <a:lnTo>
                    <a:pt x="650250" y="273681"/>
                  </a:lnTo>
                  <a:lnTo>
                    <a:pt x="604652" y="270029"/>
                  </a:lnTo>
                  <a:lnTo>
                    <a:pt x="603425" y="243058"/>
                  </a:lnTo>
                  <a:lnTo>
                    <a:pt x="585009" y="245681"/>
                  </a:lnTo>
                  <a:close/>
                </a:path>
              </a:pathLst>
            </a:custGeom>
            <a:solidFill>
              <a:srgbClr val="FFC0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5" name="Freeform 15">
              <a:extLst>
                <a:ext uri="{FF2B5EF4-FFF2-40B4-BE49-F238E27FC236}">
                  <a16:creationId xmlns:a16="http://schemas.microsoft.com/office/drawing/2014/main" id="{61EBCCFC-AE59-4E31-8013-3F85EE81C406}"/>
                </a:ext>
              </a:extLst>
            </p:cNvPr>
            <p:cNvSpPr/>
            <p:nvPr/>
          </p:nvSpPr>
          <p:spPr>
            <a:xfrm>
              <a:off x="2555776" y="1056772"/>
              <a:ext cx="875453" cy="964464"/>
            </a:xfrm>
            <a:custGeom>
              <a:avLst/>
              <a:gdLst>
                <a:gd name="connsiteX0" fmla="*/ 875453 w 875453"/>
                <a:gd name="connsiteY0" fmla="*/ 963097 h 964464"/>
                <a:gd name="connsiteX1" fmla="*/ 875453 w 875453"/>
                <a:gd name="connsiteY1" fmla="*/ 964206 h 964464"/>
                <a:gd name="connsiteX2" fmla="*/ 858810 w 875453"/>
                <a:gd name="connsiteY2" fmla="*/ 964206 h 964464"/>
                <a:gd name="connsiteX3" fmla="*/ 20555 w 875453"/>
                <a:gd name="connsiteY3" fmla="*/ 0 h 964464"/>
                <a:gd name="connsiteX4" fmla="*/ 294294 w 875453"/>
                <a:gd name="connsiteY4" fmla="*/ 0 h 964464"/>
                <a:gd name="connsiteX5" fmla="*/ 285686 w 875453"/>
                <a:gd name="connsiteY5" fmla="*/ 36592 h 964464"/>
                <a:gd name="connsiteX6" fmla="*/ 273801 w 875453"/>
                <a:gd name="connsiteY6" fmla="*/ 192182 h 964464"/>
                <a:gd name="connsiteX7" fmla="*/ 858810 w 875453"/>
                <a:gd name="connsiteY7" fmla="*/ 964206 h 964464"/>
                <a:gd name="connsiteX8" fmla="*/ 586948 w 875453"/>
                <a:gd name="connsiteY8" fmla="*/ 964206 h 964464"/>
                <a:gd name="connsiteX9" fmla="*/ 585009 w 875453"/>
                <a:gd name="connsiteY9" fmla="*/ 964464 h 964464"/>
                <a:gd name="connsiteX10" fmla="*/ 583070 w 875453"/>
                <a:gd name="connsiteY10" fmla="*/ 964206 h 964464"/>
                <a:gd name="connsiteX11" fmla="*/ 580888 w 875453"/>
                <a:gd name="connsiteY11" fmla="*/ 964206 h 964464"/>
                <a:gd name="connsiteX12" fmla="*/ 580888 w 875453"/>
                <a:gd name="connsiteY12" fmla="*/ 963916 h 964464"/>
                <a:gd name="connsiteX13" fmla="*/ 467109 w 875453"/>
                <a:gd name="connsiteY13" fmla="*/ 948779 h 964464"/>
                <a:gd name="connsiteX14" fmla="*/ 0 w 875453"/>
                <a:gd name="connsiteY14" fmla="*/ 192440 h 964464"/>
                <a:gd name="connsiteX15" fmla="*/ 9137 w 875453"/>
                <a:gd name="connsiteY15" fmla="*/ 55779 h 964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75453" h="964464">
                  <a:moveTo>
                    <a:pt x="875453" y="963097"/>
                  </a:moveTo>
                  <a:lnTo>
                    <a:pt x="875453" y="964206"/>
                  </a:lnTo>
                  <a:lnTo>
                    <a:pt x="858810" y="964206"/>
                  </a:lnTo>
                  <a:close/>
                  <a:moveTo>
                    <a:pt x="20555" y="0"/>
                  </a:moveTo>
                  <a:lnTo>
                    <a:pt x="294294" y="0"/>
                  </a:lnTo>
                  <a:lnTo>
                    <a:pt x="285686" y="36592"/>
                  </a:lnTo>
                  <a:cubicBezTo>
                    <a:pt x="277894" y="86849"/>
                    <a:pt x="273801" y="138885"/>
                    <a:pt x="273801" y="192182"/>
                  </a:cubicBezTo>
                  <a:cubicBezTo>
                    <a:pt x="273801" y="618559"/>
                    <a:pt x="535718" y="964206"/>
                    <a:pt x="858810" y="964206"/>
                  </a:cubicBezTo>
                  <a:lnTo>
                    <a:pt x="586948" y="964206"/>
                  </a:lnTo>
                  <a:lnTo>
                    <a:pt x="585009" y="964464"/>
                  </a:lnTo>
                  <a:lnTo>
                    <a:pt x="583070" y="964206"/>
                  </a:lnTo>
                  <a:lnTo>
                    <a:pt x="580888" y="964206"/>
                  </a:lnTo>
                  <a:lnTo>
                    <a:pt x="580888" y="963916"/>
                  </a:lnTo>
                  <a:lnTo>
                    <a:pt x="467109" y="948779"/>
                  </a:lnTo>
                  <a:cubicBezTo>
                    <a:pt x="200530" y="876791"/>
                    <a:pt x="0" y="565520"/>
                    <a:pt x="0" y="192440"/>
                  </a:cubicBezTo>
                  <a:cubicBezTo>
                    <a:pt x="0" y="145805"/>
                    <a:pt x="3133" y="100136"/>
                    <a:pt x="9137" y="5577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0000">
                  <a:schemeClr val="bg1">
                    <a:lumMod val="6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7200000" scaled="0"/>
            </a:gra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id="{1C504FA9-AAF4-41EC-AB41-8059A4D9AA7E}"/>
                </a:ext>
              </a:extLst>
            </p:cNvPr>
            <p:cNvSpPr/>
            <p:nvPr/>
          </p:nvSpPr>
          <p:spPr>
            <a:xfrm>
              <a:off x="3149323" y="476672"/>
              <a:ext cx="256312" cy="27420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7" name="Rectangle 336">
              <a:extLst>
                <a:ext uri="{FF2B5EF4-FFF2-40B4-BE49-F238E27FC236}">
                  <a16:creationId xmlns:a16="http://schemas.microsoft.com/office/drawing/2014/main" id="{550BB634-70FA-457B-867E-0AF5836B1276}"/>
                </a:ext>
              </a:extLst>
            </p:cNvPr>
            <p:cNvSpPr/>
            <p:nvPr/>
          </p:nvSpPr>
          <p:spPr>
            <a:xfrm>
              <a:off x="3174917" y="497732"/>
              <a:ext cx="203005" cy="22615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8" name="Oval 337">
              <a:extLst>
                <a:ext uri="{FF2B5EF4-FFF2-40B4-BE49-F238E27FC236}">
                  <a16:creationId xmlns:a16="http://schemas.microsoft.com/office/drawing/2014/main" id="{D7E399CA-1E45-4337-A8AF-6F0ED89CEEAC}"/>
                </a:ext>
              </a:extLst>
            </p:cNvPr>
            <p:cNvSpPr/>
            <p:nvPr/>
          </p:nvSpPr>
          <p:spPr>
            <a:xfrm>
              <a:off x="3188846" y="509069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39" name="Oval 338">
              <a:extLst>
                <a:ext uri="{FF2B5EF4-FFF2-40B4-BE49-F238E27FC236}">
                  <a16:creationId xmlns:a16="http://schemas.microsoft.com/office/drawing/2014/main" id="{82D30EFB-1F9B-4423-A51D-21DEAD20A6C2}"/>
                </a:ext>
              </a:extLst>
            </p:cNvPr>
            <p:cNvSpPr/>
            <p:nvPr/>
          </p:nvSpPr>
          <p:spPr>
            <a:xfrm>
              <a:off x="3232378" y="509069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0" name="Oval 339">
              <a:extLst>
                <a:ext uri="{FF2B5EF4-FFF2-40B4-BE49-F238E27FC236}">
                  <a16:creationId xmlns:a16="http://schemas.microsoft.com/office/drawing/2014/main" id="{52E1982D-5A2D-46FB-BE06-38C039C58308}"/>
                </a:ext>
              </a:extLst>
            </p:cNvPr>
            <p:cNvSpPr/>
            <p:nvPr/>
          </p:nvSpPr>
          <p:spPr>
            <a:xfrm>
              <a:off x="3275098" y="509069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1" name="Oval 340">
              <a:extLst>
                <a:ext uri="{FF2B5EF4-FFF2-40B4-BE49-F238E27FC236}">
                  <a16:creationId xmlns:a16="http://schemas.microsoft.com/office/drawing/2014/main" id="{69F509AA-E2D4-438A-8E0E-A18FF250ADC1}"/>
                </a:ext>
              </a:extLst>
            </p:cNvPr>
            <p:cNvSpPr/>
            <p:nvPr/>
          </p:nvSpPr>
          <p:spPr>
            <a:xfrm>
              <a:off x="3318749" y="509069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2" name="Oval 341">
              <a:extLst>
                <a:ext uri="{FF2B5EF4-FFF2-40B4-BE49-F238E27FC236}">
                  <a16:creationId xmlns:a16="http://schemas.microsoft.com/office/drawing/2014/main" id="{DD6D941C-6BB9-4482-9008-DB1881ECA173}"/>
                </a:ext>
              </a:extLst>
            </p:cNvPr>
            <p:cNvSpPr/>
            <p:nvPr/>
          </p:nvSpPr>
          <p:spPr>
            <a:xfrm>
              <a:off x="3188846" y="550026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3" name="Oval 342">
              <a:extLst>
                <a:ext uri="{FF2B5EF4-FFF2-40B4-BE49-F238E27FC236}">
                  <a16:creationId xmlns:a16="http://schemas.microsoft.com/office/drawing/2014/main" id="{DE886096-FD3C-43AE-836E-C35793BDA8A8}"/>
                </a:ext>
              </a:extLst>
            </p:cNvPr>
            <p:cNvSpPr/>
            <p:nvPr/>
          </p:nvSpPr>
          <p:spPr>
            <a:xfrm>
              <a:off x="3232378" y="550026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4" name="Oval 343">
              <a:extLst>
                <a:ext uri="{FF2B5EF4-FFF2-40B4-BE49-F238E27FC236}">
                  <a16:creationId xmlns:a16="http://schemas.microsoft.com/office/drawing/2014/main" id="{E0FBEAB8-3B4D-4562-904E-45FDA9E19D87}"/>
                </a:ext>
              </a:extLst>
            </p:cNvPr>
            <p:cNvSpPr/>
            <p:nvPr/>
          </p:nvSpPr>
          <p:spPr>
            <a:xfrm>
              <a:off x="3275098" y="550026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5" name="Oval 344">
              <a:extLst>
                <a:ext uri="{FF2B5EF4-FFF2-40B4-BE49-F238E27FC236}">
                  <a16:creationId xmlns:a16="http://schemas.microsoft.com/office/drawing/2014/main" id="{C38A7624-1E8E-44AB-9981-7D165B48287B}"/>
                </a:ext>
              </a:extLst>
            </p:cNvPr>
            <p:cNvSpPr/>
            <p:nvPr/>
          </p:nvSpPr>
          <p:spPr>
            <a:xfrm>
              <a:off x="3318749" y="550026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6" name="Oval 345">
              <a:extLst>
                <a:ext uri="{FF2B5EF4-FFF2-40B4-BE49-F238E27FC236}">
                  <a16:creationId xmlns:a16="http://schemas.microsoft.com/office/drawing/2014/main" id="{2D77C8EF-4CED-4AF2-9782-996737CC784B}"/>
                </a:ext>
              </a:extLst>
            </p:cNvPr>
            <p:cNvSpPr/>
            <p:nvPr/>
          </p:nvSpPr>
          <p:spPr>
            <a:xfrm>
              <a:off x="3190159" y="59204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7" name="Oval 346">
              <a:extLst>
                <a:ext uri="{FF2B5EF4-FFF2-40B4-BE49-F238E27FC236}">
                  <a16:creationId xmlns:a16="http://schemas.microsoft.com/office/drawing/2014/main" id="{BD676CE1-FE43-41FC-BD87-C46397A52329}"/>
                </a:ext>
              </a:extLst>
            </p:cNvPr>
            <p:cNvSpPr/>
            <p:nvPr/>
          </p:nvSpPr>
          <p:spPr>
            <a:xfrm>
              <a:off x="3233691" y="59204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8" name="Oval 347">
              <a:extLst>
                <a:ext uri="{FF2B5EF4-FFF2-40B4-BE49-F238E27FC236}">
                  <a16:creationId xmlns:a16="http://schemas.microsoft.com/office/drawing/2014/main" id="{5B45DEAF-3990-4F16-B0EB-26DCE4A23E9A}"/>
                </a:ext>
              </a:extLst>
            </p:cNvPr>
            <p:cNvSpPr/>
            <p:nvPr/>
          </p:nvSpPr>
          <p:spPr>
            <a:xfrm>
              <a:off x="3276411" y="59204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49" name="Oval 348">
              <a:extLst>
                <a:ext uri="{FF2B5EF4-FFF2-40B4-BE49-F238E27FC236}">
                  <a16:creationId xmlns:a16="http://schemas.microsoft.com/office/drawing/2014/main" id="{CD8874EA-04F3-4D80-8654-D72633DDFCC5}"/>
                </a:ext>
              </a:extLst>
            </p:cNvPr>
            <p:cNvSpPr/>
            <p:nvPr/>
          </p:nvSpPr>
          <p:spPr>
            <a:xfrm>
              <a:off x="3320062" y="59204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0" name="Oval 349">
              <a:extLst>
                <a:ext uri="{FF2B5EF4-FFF2-40B4-BE49-F238E27FC236}">
                  <a16:creationId xmlns:a16="http://schemas.microsoft.com/office/drawing/2014/main" id="{EA693622-5750-42CC-AD11-EB9025B50DB9}"/>
                </a:ext>
              </a:extLst>
            </p:cNvPr>
            <p:cNvSpPr/>
            <p:nvPr/>
          </p:nvSpPr>
          <p:spPr>
            <a:xfrm>
              <a:off x="3190159" y="634902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1" name="Oval 350">
              <a:extLst>
                <a:ext uri="{FF2B5EF4-FFF2-40B4-BE49-F238E27FC236}">
                  <a16:creationId xmlns:a16="http://schemas.microsoft.com/office/drawing/2014/main" id="{C6A8E3E6-A1EE-4BFF-9D91-06DE0FB623A0}"/>
                </a:ext>
              </a:extLst>
            </p:cNvPr>
            <p:cNvSpPr/>
            <p:nvPr/>
          </p:nvSpPr>
          <p:spPr>
            <a:xfrm>
              <a:off x="3233691" y="634902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2" name="Oval 351">
              <a:extLst>
                <a:ext uri="{FF2B5EF4-FFF2-40B4-BE49-F238E27FC236}">
                  <a16:creationId xmlns:a16="http://schemas.microsoft.com/office/drawing/2014/main" id="{C413145D-AE45-4529-8305-66D73F95A44B}"/>
                </a:ext>
              </a:extLst>
            </p:cNvPr>
            <p:cNvSpPr/>
            <p:nvPr/>
          </p:nvSpPr>
          <p:spPr>
            <a:xfrm>
              <a:off x="3276411" y="634902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3" name="Oval 352">
              <a:extLst>
                <a:ext uri="{FF2B5EF4-FFF2-40B4-BE49-F238E27FC236}">
                  <a16:creationId xmlns:a16="http://schemas.microsoft.com/office/drawing/2014/main" id="{5B8832CF-F1BB-488F-9454-EAEF776344EA}"/>
                </a:ext>
              </a:extLst>
            </p:cNvPr>
            <p:cNvSpPr/>
            <p:nvPr/>
          </p:nvSpPr>
          <p:spPr>
            <a:xfrm>
              <a:off x="3320062" y="634902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4" name="Oval 353">
              <a:extLst>
                <a:ext uri="{FF2B5EF4-FFF2-40B4-BE49-F238E27FC236}">
                  <a16:creationId xmlns:a16="http://schemas.microsoft.com/office/drawing/2014/main" id="{A88EFB21-7ABA-4F05-94C6-55D5869121BB}"/>
                </a:ext>
              </a:extLst>
            </p:cNvPr>
            <p:cNvSpPr/>
            <p:nvPr/>
          </p:nvSpPr>
          <p:spPr>
            <a:xfrm>
              <a:off x="3188846" y="67528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5" name="Oval 354">
              <a:extLst>
                <a:ext uri="{FF2B5EF4-FFF2-40B4-BE49-F238E27FC236}">
                  <a16:creationId xmlns:a16="http://schemas.microsoft.com/office/drawing/2014/main" id="{3C71CA88-0A5F-4DF4-97EC-E47221F1EC30}"/>
                </a:ext>
              </a:extLst>
            </p:cNvPr>
            <p:cNvSpPr/>
            <p:nvPr/>
          </p:nvSpPr>
          <p:spPr>
            <a:xfrm>
              <a:off x="3232378" y="67528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6" name="Oval 355">
              <a:extLst>
                <a:ext uri="{FF2B5EF4-FFF2-40B4-BE49-F238E27FC236}">
                  <a16:creationId xmlns:a16="http://schemas.microsoft.com/office/drawing/2014/main" id="{C895E3F1-4555-441B-B423-840F3A4BED4E}"/>
                </a:ext>
              </a:extLst>
            </p:cNvPr>
            <p:cNvSpPr/>
            <p:nvPr/>
          </p:nvSpPr>
          <p:spPr>
            <a:xfrm>
              <a:off x="3275098" y="67528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7" name="Oval 356">
              <a:extLst>
                <a:ext uri="{FF2B5EF4-FFF2-40B4-BE49-F238E27FC236}">
                  <a16:creationId xmlns:a16="http://schemas.microsoft.com/office/drawing/2014/main" id="{35DA9867-5095-4A22-919E-7EEA7DC10B3C}"/>
                </a:ext>
              </a:extLst>
            </p:cNvPr>
            <p:cNvSpPr/>
            <p:nvPr/>
          </p:nvSpPr>
          <p:spPr>
            <a:xfrm>
              <a:off x="3318749" y="675280"/>
              <a:ext cx="36000" cy="36000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8" name="Freeform 38">
              <a:extLst>
                <a:ext uri="{FF2B5EF4-FFF2-40B4-BE49-F238E27FC236}">
                  <a16:creationId xmlns:a16="http://schemas.microsoft.com/office/drawing/2014/main" id="{E33148F5-B176-4CE9-9D09-3D50F4082362}"/>
                </a:ext>
              </a:extLst>
            </p:cNvPr>
            <p:cNvSpPr/>
            <p:nvPr/>
          </p:nvSpPr>
          <p:spPr>
            <a:xfrm>
              <a:off x="3564731" y="1243013"/>
              <a:ext cx="214313" cy="140493"/>
            </a:xfrm>
            <a:custGeom>
              <a:avLst/>
              <a:gdLst>
                <a:gd name="connsiteX0" fmla="*/ 0 w 214313"/>
                <a:gd name="connsiteY0" fmla="*/ 140493 h 140493"/>
                <a:gd name="connsiteX1" fmla="*/ 214313 w 214313"/>
                <a:gd name="connsiteY1" fmla="*/ 102393 h 140493"/>
                <a:gd name="connsiteX2" fmla="*/ 21432 w 214313"/>
                <a:gd name="connsiteY2" fmla="*/ 0 h 140493"/>
                <a:gd name="connsiteX3" fmla="*/ 0 w 214313"/>
                <a:gd name="connsiteY3" fmla="*/ 140493 h 140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4313" h="140493">
                  <a:moveTo>
                    <a:pt x="0" y="140493"/>
                  </a:moveTo>
                  <a:lnTo>
                    <a:pt x="214313" y="102393"/>
                  </a:lnTo>
                  <a:lnTo>
                    <a:pt x="21432" y="0"/>
                  </a:lnTo>
                  <a:lnTo>
                    <a:pt x="0" y="140493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9" name="Freeform 39">
              <a:extLst>
                <a:ext uri="{FF2B5EF4-FFF2-40B4-BE49-F238E27FC236}">
                  <a16:creationId xmlns:a16="http://schemas.microsoft.com/office/drawing/2014/main" id="{0B9A7EED-ACB7-4FAA-B96B-27AA9347EA54}"/>
                </a:ext>
              </a:extLst>
            </p:cNvPr>
            <p:cNvSpPr/>
            <p:nvPr/>
          </p:nvSpPr>
          <p:spPr>
            <a:xfrm>
              <a:off x="3598069" y="1131094"/>
              <a:ext cx="190500" cy="142875"/>
            </a:xfrm>
            <a:custGeom>
              <a:avLst/>
              <a:gdLst>
                <a:gd name="connsiteX0" fmla="*/ 176212 w 190500"/>
                <a:gd name="connsiteY0" fmla="*/ 0 h 142875"/>
                <a:gd name="connsiteX1" fmla="*/ 0 w 190500"/>
                <a:gd name="connsiteY1" fmla="*/ 40481 h 142875"/>
                <a:gd name="connsiteX2" fmla="*/ 190500 w 190500"/>
                <a:gd name="connsiteY2" fmla="*/ 142875 h 142875"/>
                <a:gd name="connsiteX3" fmla="*/ 176212 w 190500"/>
                <a:gd name="connsiteY3" fmla="*/ 0 h 142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142875">
                  <a:moveTo>
                    <a:pt x="176212" y="0"/>
                  </a:moveTo>
                  <a:lnTo>
                    <a:pt x="0" y="40481"/>
                  </a:lnTo>
                  <a:lnTo>
                    <a:pt x="190500" y="142875"/>
                  </a:lnTo>
                  <a:lnTo>
                    <a:pt x="176212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0" name="Freeform 40">
              <a:extLst>
                <a:ext uri="{FF2B5EF4-FFF2-40B4-BE49-F238E27FC236}">
                  <a16:creationId xmlns:a16="http://schemas.microsoft.com/office/drawing/2014/main" id="{D8D2D76D-190A-4323-BB87-AEEFE7A23D36}"/>
                </a:ext>
              </a:extLst>
            </p:cNvPr>
            <p:cNvSpPr/>
            <p:nvPr/>
          </p:nvSpPr>
          <p:spPr>
            <a:xfrm>
              <a:off x="3545681" y="990600"/>
              <a:ext cx="219075" cy="135731"/>
            </a:xfrm>
            <a:custGeom>
              <a:avLst/>
              <a:gdLst>
                <a:gd name="connsiteX0" fmla="*/ 0 w 219075"/>
                <a:gd name="connsiteY0" fmla="*/ 0 h 135731"/>
                <a:gd name="connsiteX1" fmla="*/ 219075 w 219075"/>
                <a:gd name="connsiteY1" fmla="*/ 71438 h 135731"/>
                <a:gd name="connsiteX2" fmla="*/ 33338 w 219075"/>
                <a:gd name="connsiteY2" fmla="*/ 135731 h 135731"/>
                <a:gd name="connsiteX3" fmla="*/ 0 w 219075"/>
                <a:gd name="connsiteY3" fmla="*/ 0 h 135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9075" h="135731">
                  <a:moveTo>
                    <a:pt x="0" y="0"/>
                  </a:moveTo>
                  <a:lnTo>
                    <a:pt x="219075" y="71438"/>
                  </a:lnTo>
                  <a:lnTo>
                    <a:pt x="33338" y="1357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1" name="Freeform 41">
              <a:extLst>
                <a:ext uri="{FF2B5EF4-FFF2-40B4-BE49-F238E27FC236}">
                  <a16:creationId xmlns:a16="http://schemas.microsoft.com/office/drawing/2014/main" id="{B55E8753-AD1D-401A-92A5-7B71ECCB9DA8}"/>
                </a:ext>
              </a:extLst>
            </p:cNvPr>
            <p:cNvSpPr/>
            <p:nvPr/>
          </p:nvSpPr>
          <p:spPr>
            <a:xfrm>
              <a:off x="3540919" y="907256"/>
              <a:ext cx="209550" cy="114300"/>
            </a:xfrm>
            <a:custGeom>
              <a:avLst/>
              <a:gdLst>
                <a:gd name="connsiteX0" fmla="*/ 142875 w 209550"/>
                <a:gd name="connsiteY0" fmla="*/ 0 h 114300"/>
                <a:gd name="connsiteX1" fmla="*/ 0 w 209550"/>
                <a:gd name="connsiteY1" fmla="*/ 21432 h 114300"/>
                <a:gd name="connsiteX2" fmla="*/ 209550 w 209550"/>
                <a:gd name="connsiteY2" fmla="*/ 114300 h 114300"/>
                <a:gd name="connsiteX3" fmla="*/ 142875 w 209550"/>
                <a:gd name="connsiteY3" fmla="*/ 0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9550" h="114300">
                  <a:moveTo>
                    <a:pt x="142875" y="0"/>
                  </a:moveTo>
                  <a:lnTo>
                    <a:pt x="0" y="21432"/>
                  </a:lnTo>
                  <a:lnTo>
                    <a:pt x="209550" y="114300"/>
                  </a:lnTo>
                  <a:lnTo>
                    <a:pt x="142875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2" name="Freeform 42">
              <a:extLst>
                <a:ext uri="{FF2B5EF4-FFF2-40B4-BE49-F238E27FC236}">
                  <a16:creationId xmlns:a16="http://schemas.microsoft.com/office/drawing/2014/main" id="{01902FD8-B1C8-4FD7-B6E4-ECE2702DC33E}"/>
                </a:ext>
              </a:extLst>
            </p:cNvPr>
            <p:cNvSpPr/>
            <p:nvPr/>
          </p:nvSpPr>
          <p:spPr>
            <a:xfrm>
              <a:off x="3421856" y="819150"/>
              <a:ext cx="240507" cy="83344"/>
            </a:xfrm>
            <a:custGeom>
              <a:avLst/>
              <a:gdLst>
                <a:gd name="connsiteX0" fmla="*/ 76200 w 240507"/>
                <a:gd name="connsiteY0" fmla="*/ 83344 h 83344"/>
                <a:gd name="connsiteX1" fmla="*/ 240507 w 240507"/>
                <a:gd name="connsiteY1" fmla="*/ 54769 h 83344"/>
                <a:gd name="connsiteX2" fmla="*/ 0 w 240507"/>
                <a:gd name="connsiteY2" fmla="*/ 0 h 83344"/>
                <a:gd name="connsiteX3" fmla="*/ 76200 w 240507"/>
                <a:gd name="connsiteY3" fmla="*/ 83344 h 83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0507" h="83344">
                  <a:moveTo>
                    <a:pt x="76200" y="83344"/>
                  </a:moveTo>
                  <a:lnTo>
                    <a:pt x="240507" y="54769"/>
                  </a:lnTo>
                  <a:lnTo>
                    <a:pt x="0" y="0"/>
                  </a:lnTo>
                  <a:lnTo>
                    <a:pt x="76200" y="8334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3" name="Freeform 43">
              <a:extLst>
                <a:ext uri="{FF2B5EF4-FFF2-40B4-BE49-F238E27FC236}">
                  <a16:creationId xmlns:a16="http://schemas.microsoft.com/office/drawing/2014/main" id="{C4446DFF-5875-4D80-99D3-C1CC0000A67A}"/>
                </a:ext>
              </a:extLst>
            </p:cNvPr>
            <p:cNvSpPr/>
            <p:nvPr/>
          </p:nvSpPr>
          <p:spPr>
            <a:xfrm>
              <a:off x="3378994" y="778669"/>
              <a:ext cx="235744" cy="47625"/>
            </a:xfrm>
            <a:custGeom>
              <a:avLst/>
              <a:gdLst>
                <a:gd name="connsiteX0" fmla="*/ 140494 w 235744"/>
                <a:gd name="connsiteY0" fmla="*/ 0 h 47625"/>
                <a:gd name="connsiteX1" fmla="*/ 0 w 235744"/>
                <a:gd name="connsiteY1" fmla="*/ 0 h 47625"/>
                <a:gd name="connsiteX2" fmla="*/ 235744 w 235744"/>
                <a:gd name="connsiteY2" fmla="*/ 47625 h 47625"/>
                <a:gd name="connsiteX3" fmla="*/ 140494 w 235744"/>
                <a:gd name="connsiteY3" fmla="*/ 0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5744" h="47625">
                  <a:moveTo>
                    <a:pt x="140494" y="0"/>
                  </a:moveTo>
                  <a:lnTo>
                    <a:pt x="0" y="0"/>
                  </a:lnTo>
                  <a:lnTo>
                    <a:pt x="235744" y="47625"/>
                  </a:lnTo>
                  <a:lnTo>
                    <a:pt x="140494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4" name="Freeform 44">
              <a:extLst>
                <a:ext uri="{FF2B5EF4-FFF2-40B4-BE49-F238E27FC236}">
                  <a16:creationId xmlns:a16="http://schemas.microsoft.com/office/drawing/2014/main" id="{68CA1FB5-B212-4E11-AF2F-065503E012A1}"/>
                </a:ext>
              </a:extLst>
            </p:cNvPr>
            <p:cNvSpPr/>
            <p:nvPr/>
          </p:nvSpPr>
          <p:spPr>
            <a:xfrm>
              <a:off x="3559969" y="1390650"/>
              <a:ext cx="207169" cy="123825"/>
            </a:xfrm>
            <a:custGeom>
              <a:avLst/>
              <a:gdLst>
                <a:gd name="connsiteX0" fmla="*/ 207169 w 207169"/>
                <a:gd name="connsiteY0" fmla="*/ 0 h 123825"/>
                <a:gd name="connsiteX1" fmla="*/ 0 w 207169"/>
                <a:gd name="connsiteY1" fmla="*/ 40481 h 123825"/>
                <a:gd name="connsiteX2" fmla="*/ 169069 w 207169"/>
                <a:gd name="connsiteY2" fmla="*/ 123825 h 123825"/>
                <a:gd name="connsiteX3" fmla="*/ 207169 w 207169"/>
                <a:gd name="connsiteY3" fmla="*/ 0 h 12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169" h="123825">
                  <a:moveTo>
                    <a:pt x="207169" y="0"/>
                  </a:moveTo>
                  <a:lnTo>
                    <a:pt x="0" y="40481"/>
                  </a:lnTo>
                  <a:lnTo>
                    <a:pt x="169069" y="123825"/>
                  </a:lnTo>
                  <a:lnTo>
                    <a:pt x="207169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5" name="Freeform 45">
              <a:extLst>
                <a:ext uri="{FF2B5EF4-FFF2-40B4-BE49-F238E27FC236}">
                  <a16:creationId xmlns:a16="http://schemas.microsoft.com/office/drawing/2014/main" id="{32A9EC2B-CA4F-412C-8BF3-F9FCB4DCCF34}"/>
                </a:ext>
              </a:extLst>
            </p:cNvPr>
            <p:cNvSpPr/>
            <p:nvPr/>
          </p:nvSpPr>
          <p:spPr>
            <a:xfrm>
              <a:off x="3450431" y="1488281"/>
              <a:ext cx="259557" cy="109538"/>
            </a:xfrm>
            <a:custGeom>
              <a:avLst/>
              <a:gdLst>
                <a:gd name="connsiteX0" fmla="*/ 76200 w 259557"/>
                <a:gd name="connsiteY0" fmla="*/ 0 h 109538"/>
                <a:gd name="connsiteX1" fmla="*/ 259557 w 259557"/>
                <a:gd name="connsiteY1" fmla="*/ 69057 h 109538"/>
                <a:gd name="connsiteX2" fmla="*/ 0 w 259557"/>
                <a:gd name="connsiteY2" fmla="*/ 109538 h 109538"/>
                <a:gd name="connsiteX3" fmla="*/ 76200 w 259557"/>
                <a:gd name="connsiteY3" fmla="*/ 0 h 109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9557" h="109538">
                  <a:moveTo>
                    <a:pt x="76200" y="0"/>
                  </a:moveTo>
                  <a:lnTo>
                    <a:pt x="259557" y="69057"/>
                  </a:lnTo>
                  <a:lnTo>
                    <a:pt x="0" y="109538"/>
                  </a:lnTo>
                  <a:lnTo>
                    <a:pt x="7620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6" name="Freeform 46">
              <a:extLst>
                <a:ext uri="{FF2B5EF4-FFF2-40B4-BE49-F238E27FC236}">
                  <a16:creationId xmlns:a16="http://schemas.microsoft.com/office/drawing/2014/main" id="{39A29D46-7C6B-4DDA-A2E5-FB88BA923415}"/>
                </a:ext>
              </a:extLst>
            </p:cNvPr>
            <p:cNvSpPr/>
            <p:nvPr/>
          </p:nvSpPr>
          <p:spPr>
            <a:xfrm>
              <a:off x="3436144" y="1614488"/>
              <a:ext cx="223837" cy="73818"/>
            </a:xfrm>
            <a:custGeom>
              <a:avLst/>
              <a:gdLst>
                <a:gd name="connsiteX0" fmla="*/ 223837 w 223837"/>
                <a:gd name="connsiteY0" fmla="*/ 0 h 73818"/>
                <a:gd name="connsiteX1" fmla="*/ 0 w 223837"/>
                <a:gd name="connsiteY1" fmla="*/ 28575 h 73818"/>
                <a:gd name="connsiteX2" fmla="*/ 150019 w 223837"/>
                <a:gd name="connsiteY2" fmla="*/ 73818 h 73818"/>
                <a:gd name="connsiteX3" fmla="*/ 223837 w 223837"/>
                <a:gd name="connsiteY3" fmla="*/ 0 h 738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837" h="73818">
                  <a:moveTo>
                    <a:pt x="223837" y="0"/>
                  </a:moveTo>
                  <a:lnTo>
                    <a:pt x="0" y="28575"/>
                  </a:lnTo>
                  <a:lnTo>
                    <a:pt x="150019" y="73818"/>
                  </a:lnTo>
                  <a:lnTo>
                    <a:pt x="223837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7" name="Freeform 47">
              <a:extLst>
                <a:ext uri="{FF2B5EF4-FFF2-40B4-BE49-F238E27FC236}">
                  <a16:creationId xmlns:a16="http://schemas.microsoft.com/office/drawing/2014/main" id="{0570A5D6-FB6A-4F0F-A88C-D2F23E6CD1E1}"/>
                </a:ext>
              </a:extLst>
            </p:cNvPr>
            <p:cNvSpPr/>
            <p:nvPr/>
          </p:nvSpPr>
          <p:spPr>
            <a:xfrm>
              <a:off x="3288506" y="1662113"/>
              <a:ext cx="247650" cy="54768"/>
            </a:xfrm>
            <a:custGeom>
              <a:avLst/>
              <a:gdLst>
                <a:gd name="connsiteX0" fmla="*/ 95250 w 247650"/>
                <a:gd name="connsiteY0" fmla="*/ 0 h 54768"/>
                <a:gd name="connsiteX1" fmla="*/ 247650 w 247650"/>
                <a:gd name="connsiteY1" fmla="*/ 42862 h 54768"/>
                <a:gd name="connsiteX2" fmla="*/ 0 w 247650"/>
                <a:gd name="connsiteY2" fmla="*/ 54768 h 54768"/>
                <a:gd name="connsiteX3" fmla="*/ 95250 w 247650"/>
                <a:gd name="connsiteY3" fmla="*/ 0 h 5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7650" h="54768">
                  <a:moveTo>
                    <a:pt x="95250" y="0"/>
                  </a:moveTo>
                  <a:lnTo>
                    <a:pt x="247650" y="42862"/>
                  </a:lnTo>
                  <a:lnTo>
                    <a:pt x="0" y="54768"/>
                  </a:lnTo>
                  <a:lnTo>
                    <a:pt x="9525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8" name="Freeform 48">
              <a:extLst>
                <a:ext uri="{FF2B5EF4-FFF2-40B4-BE49-F238E27FC236}">
                  <a16:creationId xmlns:a16="http://schemas.microsoft.com/office/drawing/2014/main" id="{D605349D-3FA0-44FD-B8A0-2DDA97290B77}"/>
                </a:ext>
              </a:extLst>
            </p:cNvPr>
            <p:cNvSpPr/>
            <p:nvPr/>
          </p:nvSpPr>
          <p:spPr>
            <a:xfrm>
              <a:off x="2825388" y="476930"/>
              <a:ext cx="1170018" cy="1544048"/>
            </a:xfrm>
            <a:custGeom>
              <a:avLst/>
              <a:gdLst>
                <a:gd name="connsiteX0" fmla="*/ 585009 w 1170018"/>
                <a:gd name="connsiteY0" fmla="*/ 0 h 1544048"/>
                <a:gd name="connsiteX1" fmla="*/ 1170018 w 1170018"/>
                <a:gd name="connsiteY1" fmla="*/ 772024 h 1544048"/>
                <a:gd name="connsiteX2" fmla="*/ 585009 w 1170018"/>
                <a:gd name="connsiteY2" fmla="*/ 1544048 h 1544048"/>
                <a:gd name="connsiteX3" fmla="*/ 0 w 1170018"/>
                <a:gd name="connsiteY3" fmla="*/ 772024 h 1544048"/>
                <a:gd name="connsiteX4" fmla="*/ 11885 w 1170018"/>
                <a:gd name="connsiteY4" fmla="*/ 616434 h 1544048"/>
                <a:gd name="connsiteX5" fmla="*/ 19582 w 1170018"/>
                <a:gd name="connsiteY5" fmla="*/ 583716 h 1544048"/>
                <a:gd name="connsiteX6" fmla="*/ 204633 w 1170018"/>
                <a:gd name="connsiteY6" fmla="*/ 646061 h 1544048"/>
                <a:gd name="connsiteX7" fmla="*/ 192609 w 1170018"/>
                <a:gd name="connsiteY7" fmla="*/ 735983 h 1544048"/>
                <a:gd name="connsiteX8" fmla="*/ 213545 w 1170018"/>
                <a:gd name="connsiteY8" fmla="*/ 740850 h 1544048"/>
                <a:gd name="connsiteX9" fmla="*/ 213582 w 1170018"/>
                <a:gd name="connsiteY9" fmla="*/ 816602 h 1544048"/>
                <a:gd name="connsiteX10" fmla="*/ 223222 w 1170018"/>
                <a:gd name="connsiteY10" fmla="*/ 887903 h 1544048"/>
                <a:gd name="connsiteX11" fmla="*/ 203312 w 1170018"/>
                <a:gd name="connsiteY11" fmla="*/ 897463 h 1544048"/>
                <a:gd name="connsiteX12" fmla="*/ 231494 w 1170018"/>
                <a:gd name="connsiteY12" fmla="*/ 999614 h 1544048"/>
                <a:gd name="connsiteX13" fmla="*/ 251432 w 1170018"/>
                <a:gd name="connsiteY13" fmla="*/ 990041 h 1544048"/>
                <a:gd name="connsiteX14" fmla="*/ 277674 w 1170018"/>
                <a:gd name="connsiteY14" fmla="*/ 1050688 h 1544048"/>
                <a:gd name="connsiteX15" fmla="*/ 315345 w 1170018"/>
                <a:gd name="connsiteY15" fmla="*/ 1111372 h 1544048"/>
                <a:gd name="connsiteX16" fmla="*/ 301974 w 1170018"/>
                <a:gd name="connsiteY16" fmla="*/ 1132391 h 1544048"/>
                <a:gd name="connsiteX17" fmla="*/ 365103 w 1170018"/>
                <a:gd name="connsiteY17" fmla="*/ 1202263 h 1544048"/>
                <a:gd name="connsiteX18" fmla="*/ 378948 w 1170018"/>
                <a:gd name="connsiteY18" fmla="*/ 1180499 h 1544048"/>
                <a:gd name="connsiteX19" fmla="*/ 418529 w 1170018"/>
                <a:gd name="connsiteY19" fmla="*/ 1212379 h 1544048"/>
                <a:gd name="connsiteX20" fmla="*/ 478279 w 1170018"/>
                <a:gd name="connsiteY20" fmla="*/ 1243489 h 1544048"/>
                <a:gd name="connsiteX21" fmla="*/ 480061 w 1170018"/>
                <a:gd name="connsiteY21" fmla="*/ 1243936 h 1544048"/>
                <a:gd name="connsiteX22" fmla="*/ 476475 w 1170018"/>
                <a:gd name="connsiteY22" fmla="*/ 1270760 h 1544048"/>
                <a:gd name="connsiteX23" fmla="*/ 557636 w 1170018"/>
                <a:gd name="connsiteY23" fmla="*/ 1289629 h 1544048"/>
                <a:gd name="connsiteX24" fmla="*/ 561341 w 1170018"/>
                <a:gd name="connsiteY24" fmla="*/ 1261923 h 1544048"/>
                <a:gd name="connsiteX25" fmla="*/ 628008 w 1170018"/>
                <a:gd name="connsiteY25" fmla="*/ 1260755 h 1544048"/>
                <a:gd name="connsiteX26" fmla="*/ 673012 w 1170018"/>
                <a:gd name="connsiteY26" fmla="*/ 1249955 h 1544048"/>
                <a:gd name="connsiteX27" fmla="*/ 680058 w 1170018"/>
                <a:gd name="connsiteY27" fmla="*/ 1275491 h 1544048"/>
                <a:gd name="connsiteX28" fmla="*/ 757504 w 1170018"/>
                <a:gd name="connsiteY28" fmla="*/ 1238304 h 1544048"/>
                <a:gd name="connsiteX29" fmla="*/ 749567 w 1170018"/>
                <a:gd name="connsiteY29" fmla="*/ 1209537 h 1544048"/>
                <a:gd name="connsiteX30" fmla="*/ 803514 w 1170018"/>
                <a:gd name="connsiteY30" fmla="*/ 1170612 h 1544048"/>
                <a:gd name="connsiteX31" fmla="*/ 840168 w 1170018"/>
                <a:gd name="connsiteY31" fmla="*/ 1125393 h 1544048"/>
                <a:gd name="connsiteX32" fmla="*/ 858172 w 1170018"/>
                <a:gd name="connsiteY32" fmla="*/ 1145320 h 1544048"/>
                <a:gd name="connsiteX33" fmla="*/ 911152 w 1170018"/>
                <a:gd name="connsiteY33" fmla="*/ 1062039 h 1544048"/>
                <a:gd name="connsiteX34" fmla="*/ 893183 w 1170018"/>
                <a:gd name="connsiteY34" fmla="*/ 1042152 h 1544048"/>
                <a:gd name="connsiteX35" fmla="*/ 922756 w 1170018"/>
                <a:gd name="connsiteY35" fmla="*/ 980759 h 1544048"/>
                <a:gd name="connsiteX36" fmla="*/ 942323 w 1170018"/>
                <a:gd name="connsiteY36" fmla="*/ 910295 h 1544048"/>
                <a:gd name="connsiteX37" fmla="*/ 963093 w 1170018"/>
                <a:gd name="connsiteY37" fmla="*/ 915124 h 1544048"/>
                <a:gd name="connsiteX38" fmla="*/ 977409 w 1170018"/>
                <a:gd name="connsiteY38" fmla="*/ 808065 h 1544048"/>
                <a:gd name="connsiteX39" fmla="*/ 956475 w 1170018"/>
                <a:gd name="connsiteY39" fmla="*/ 803197 h 1544048"/>
                <a:gd name="connsiteX40" fmla="*/ 956437 w 1170018"/>
                <a:gd name="connsiteY40" fmla="*/ 727444 h 1544048"/>
                <a:gd name="connsiteX41" fmla="*/ 946797 w 1170018"/>
                <a:gd name="connsiteY41" fmla="*/ 656144 h 1544048"/>
                <a:gd name="connsiteX42" fmla="*/ 966707 w 1170018"/>
                <a:gd name="connsiteY42" fmla="*/ 646584 h 1544048"/>
                <a:gd name="connsiteX43" fmla="*/ 938525 w 1170018"/>
                <a:gd name="connsiteY43" fmla="*/ 544433 h 1544048"/>
                <a:gd name="connsiteX44" fmla="*/ 918587 w 1170018"/>
                <a:gd name="connsiteY44" fmla="*/ 554006 h 1544048"/>
                <a:gd name="connsiteX45" fmla="*/ 892345 w 1170018"/>
                <a:gd name="connsiteY45" fmla="*/ 493358 h 1544048"/>
                <a:gd name="connsiteX46" fmla="*/ 854674 w 1170018"/>
                <a:gd name="connsiteY46" fmla="*/ 432675 h 1544048"/>
                <a:gd name="connsiteX47" fmla="*/ 868044 w 1170018"/>
                <a:gd name="connsiteY47" fmla="*/ 411656 h 1544048"/>
                <a:gd name="connsiteX48" fmla="*/ 804915 w 1170018"/>
                <a:gd name="connsiteY48" fmla="*/ 341783 h 1544048"/>
                <a:gd name="connsiteX49" fmla="*/ 791071 w 1170018"/>
                <a:gd name="connsiteY49" fmla="*/ 363547 h 1544048"/>
                <a:gd name="connsiteX50" fmla="*/ 751490 w 1170018"/>
                <a:gd name="connsiteY50" fmla="*/ 331667 h 1544048"/>
                <a:gd name="connsiteX51" fmla="*/ 691741 w 1170018"/>
                <a:gd name="connsiteY51" fmla="*/ 300557 h 1544048"/>
                <a:gd name="connsiteX52" fmla="*/ 689957 w 1170018"/>
                <a:gd name="connsiteY52" fmla="*/ 300110 h 1544048"/>
                <a:gd name="connsiteX53" fmla="*/ 693544 w 1170018"/>
                <a:gd name="connsiteY53" fmla="*/ 273287 h 1544048"/>
                <a:gd name="connsiteX54" fmla="*/ 612382 w 1170018"/>
                <a:gd name="connsiteY54" fmla="*/ 254417 h 1544048"/>
                <a:gd name="connsiteX55" fmla="*/ 608678 w 1170018"/>
                <a:gd name="connsiteY55" fmla="*/ 282123 h 1544048"/>
                <a:gd name="connsiteX56" fmla="*/ 577989 w 1170018"/>
                <a:gd name="connsiteY56" fmla="*/ 282660 h 1544048"/>
                <a:gd name="connsiteX57" fmla="*/ 577989 w 1170018"/>
                <a:gd name="connsiteY57" fmla="*/ 934 h 1544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1170018" h="1544048">
                  <a:moveTo>
                    <a:pt x="585009" y="0"/>
                  </a:moveTo>
                  <a:cubicBezTo>
                    <a:pt x="908101" y="0"/>
                    <a:pt x="1170018" y="345647"/>
                    <a:pt x="1170018" y="772024"/>
                  </a:cubicBezTo>
                  <a:cubicBezTo>
                    <a:pt x="1170018" y="1198401"/>
                    <a:pt x="908101" y="1544048"/>
                    <a:pt x="585009" y="1544048"/>
                  </a:cubicBezTo>
                  <a:cubicBezTo>
                    <a:pt x="261917" y="1544048"/>
                    <a:pt x="0" y="1198401"/>
                    <a:pt x="0" y="772024"/>
                  </a:cubicBezTo>
                  <a:cubicBezTo>
                    <a:pt x="0" y="718727"/>
                    <a:pt x="4093" y="666691"/>
                    <a:pt x="11885" y="616434"/>
                  </a:cubicBezTo>
                  <a:lnTo>
                    <a:pt x="19582" y="583716"/>
                  </a:lnTo>
                  <a:lnTo>
                    <a:pt x="204633" y="646061"/>
                  </a:lnTo>
                  <a:lnTo>
                    <a:pt x="192609" y="735983"/>
                  </a:lnTo>
                  <a:lnTo>
                    <a:pt x="213545" y="740850"/>
                  </a:lnTo>
                  <a:lnTo>
                    <a:pt x="213582" y="816602"/>
                  </a:lnTo>
                  <a:lnTo>
                    <a:pt x="223222" y="887903"/>
                  </a:lnTo>
                  <a:lnTo>
                    <a:pt x="203312" y="897463"/>
                  </a:lnTo>
                  <a:lnTo>
                    <a:pt x="231494" y="999614"/>
                  </a:lnTo>
                  <a:lnTo>
                    <a:pt x="251432" y="990041"/>
                  </a:lnTo>
                  <a:lnTo>
                    <a:pt x="277674" y="1050688"/>
                  </a:lnTo>
                  <a:lnTo>
                    <a:pt x="315345" y="1111372"/>
                  </a:lnTo>
                  <a:lnTo>
                    <a:pt x="301974" y="1132391"/>
                  </a:lnTo>
                  <a:lnTo>
                    <a:pt x="365103" y="1202263"/>
                  </a:lnTo>
                  <a:lnTo>
                    <a:pt x="378948" y="1180499"/>
                  </a:lnTo>
                  <a:lnTo>
                    <a:pt x="418529" y="1212379"/>
                  </a:lnTo>
                  <a:cubicBezTo>
                    <a:pt x="437532" y="1224888"/>
                    <a:pt x="457499" y="1235337"/>
                    <a:pt x="478279" y="1243489"/>
                  </a:cubicBezTo>
                  <a:lnTo>
                    <a:pt x="480061" y="1243936"/>
                  </a:lnTo>
                  <a:lnTo>
                    <a:pt x="476475" y="1270760"/>
                  </a:lnTo>
                  <a:lnTo>
                    <a:pt x="557636" y="1289629"/>
                  </a:lnTo>
                  <a:lnTo>
                    <a:pt x="561341" y="1261923"/>
                  </a:lnTo>
                  <a:lnTo>
                    <a:pt x="628008" y="1260755"/>
                  </a:lnTo>
                  <a:lnTo>
                    <a:pt x="673012" y="1249955"/>
                  </a:lnTo>
                  <a:lnTo>
                    <a:pt x="680058" y="1275491"/>
                  </a:lnTo>
                  <a:lnTo>
                    <a:pt x="757504" y="1238304"/>
                  </a:lnTo>
                  <a:lnTo>
                    <a:pt x="749567" y="1209537"/>
                  </a:lnTo>
                  <a:lnTo>
                    <a:pt x="803514" y="1170612"/>
                  </a:lnTo>
                  <a:lnTo>
                    <a:pt x="840168" y="1125393"/>
                  </a:lnTo>
                  <a:lnTo>
                    <a:pt x="858172" y="1145320"/>
                  </a:lnTo>
                  <a:lnTo>
                    <a:pt x="911152" y="1062039"/>
                  </a:lnTo>
                  <a:lnTo>
                    <a:pt x="893183" y="1042152"/>
                  </a:lnTo>
                  <a:lnTo>
                    <a:pt x="922756" y="980759"/>
                  </a:lnTo>
                  <a:lnTo>
                    <a:pt x="942323" y="910295"/>
                  </a:lnTo>
                  <a:lnTo>
                    <a:pt x="963093" y="915124"/>
                  </a:lnTo>
                  <a:lnTo>
                    <a:pt x="977409" y="808065"/>
                  </a:lnTo>
                  <a:lnTo>
                    <a:pt x="956475" y="803197"/>
                  </a:lnTo>
                  <a:lnTo>
                    <a:pt x="956437" y="727444"/>
                  </a:lnTo>
                  <a:lnTo>
                    <a:pt x="946797" y="656144"/>
                  </a:lnTo>
                  <a:lnTo>
                    <a:pt x="966707" y="646584"/>
                  </a:lnTo>
                  <a:lnTo>
                    <a:pt x="938525" y="544433"/>
                  </a:lnTo>
                  <a:lnTo>
                    <a:pt x="918587" y="554006"/>
                  </a:lnTo>
                  <a:lnTo>
                    <a:pt x="892345" y="493358"/>
                  </a:lnTo>
                  <a:lnTo>
                    <a:pt x="854674" y="432675"/>
                  </a:lnTo>
                  <a:lnTo>
                    <a:pt x="868044" y="411656"/>
                  </a:lnTo>
                  <a:lnTo>
                    <a:pt x="804915" y="341783"/>
                  </a:lnTo>
                  <a:lnTo>
                    <a:pt x="791071" y="363547"/>
                  </a:lnTo>
                  <a:lnTo>
                    <a:pt x="751490" y="331667"/>
                  </a:lnTo>
                  <a:cubicBezTo>
                    <a:pt x="732488" y="319159"/>
                    <a:pt x="712520" y="308709"/>
                    <a:pt x="691741" y="300557"/>
                  </a:cubicBezTo>
                  <a:lnTo>
                    <a:pt x="689957" y="300110"/>
                  </a:lnTo>
                  <a:lnTo>
                    <a:pt x="693544" y="273287"/>
                  </a:lnTo>
                  <a:lnTo>
                    <a:pt x="612382" y="254417"/>
                  </a:lnTo>
                  <a:lnTo>
                    <a:pt x="608678" y="282123"/>
                  </a:lnTo>
                  <a:lnTo>
                    <a:pt x="577989" y="282660"/>
                  </a:lnTo>
                  <a:lnTo>
                    <a:pt x="577989" y="9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69" name="Group 368">
            <a:extLst>
              <a:ext uri="{FF2B5EF4-FFF2-40B4-BE49-F238E27FC236}">
                <a16:creationId xmlns:a16="http://schemas.microsoft.com/office/drawing/2014/main" id="{63C7BCD6-3EED-49F5-901B-7F2051F0A472}"/>
              </a:ext>
            </a:extLst>
          </p:cNvPr>
          <p:cNvGrpSpPr/>
          <p:nvPr/>
        </p:nvGrpSpPr>
        <p:grpSpPr>
          <a:xfrm>
            <a:off x="3639887" y="1956040"/>
            <a:ext cx="1328086" cy="1328083"/>
            <a:chOff x="4116908" y="2973911"/>
            <a:chExt cx="910184" cy="910182"/>
          </a:xfrm>
          <a:scene3d>
            <a:camera prst="orthographicFront">
              <a:rot lat="0" lon="19799991" rev="0"/>
            </a:camera>
            <a:lightRig rig="threePt" dir="t"/>
          </a:scene3d>
        </p:grpSpPr>
        <p:sp>
          <p:nvSpPr>
            <p:cNvPr id="370" name="Freeform 10">
              <a:extLst>
                <a:ext uri="{FF2B5EF4-FFF2-40B4-BE49-F238E27FC236}">
                  <a16:creationId xmlns:a16="http://schemas.microsoft.com/office/drawing/2014/main" id="{CC61AE87-804C-4612-942E-668102A90FAC}"/>
                </a:ext>
              </a:extLst>
            </p:cNvPr>
            <p:cNvSpPr/>
            <p:nvPr/>
          </p:nvSpPr>
          <p:spPr>
            <a:xfrm>
              <a:off x="4132536" y="2989833"/>
              <a:ext cx="878939" cy="878341"/>
            </a:xfrm>
            <a:custGeom>
              <a:avLst/>
              <a:gdLst>
                <a:gd name="connsiteX0" fmla="*/ 439466 w 878938"/>
                <a:gd name="connsiteY0" fmla="*/ 139207 h 878340"/>
                <a:gd name="connsiteX1" fmla="*/ 139303 w 878938"/>
                <a:gd name="connsiteY1" fmla="*/ 439166 h 878340"/>
                <a:gd name="connsiteX2" fmla="*/ 439466 w 878938"/>
                <a:gd name="connsiteY2" fmla="*/ 739125 h 878340"/>
                <a:gd name="connsiteX3" fmla="*/ 739629 w 878938"/>
                <a:gd name="connsiteY3" fmla="*/ 439166 h 878340"/>
                <a:gd name="connsiteX4" fmla="*/ 439466 w 878938"/>
                <a:gd name="connsiteY4" fmla="*/ 139207 h 878340"/>
                <a:gd name="connsiteX5" fmla="*/ 439469 w 878938"/>
                <a:gd name="connsiteY5" fmla="*/ 0 h 878340"/>
                <a:gd name="connsiteX6" fmla="*/ 878938 w 878938"/>
                <a:gd name="connsiteY6" fmla="*/ 439170 h 878340"/>
                <a:gd name="connsiteX7" fmla="*/ 439469 w 878938"/>
                <a:gd name="connsiteY7" fmla="*/ 878340 h 878340"/>
                <a:gd name="connsiteX8" fmla="*/ 0 w 878938"/>
                <a:gd name="connsiteY8" fmla="*/ 439170 h 878340"/>
                <a:gd name="connsiteX9" fmla="*/ 439469 w 878938"/>
                <a:gd name="connsiteY9" fmla="*/ 0 h 8783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78938" h="878340">
                  <a:moveTo>
                    <a:pt x="439466" y="139207"/>
                  </a:moveTo>
                  <a:cubicBezTo>
                    <a:pt x="273691" y="139207"/>
                    <a:pt x="139303" y="273503"/>
                    <a:pt x="139303" y="439166"/>
                  </a:cubicBezTo>
                  <a:cubicBezTo>
                    <a:pt x="139303" y="604829"/>
                    <a:pt x="273691" y="739125"/>
                    <a:pt x="439466" y="739125"/>
                  </a:cubicBezTo>
                  <a:cubicBezTo>
                    <a:pt x="605241" y="739125"/>
                    <a:pt x="739629" y="604829"/>
                    <a:pt x="739629" y="439166"/>
                  </a:cubicBezTo>
                  <a:cubicBezTo>
                    <a:pt x="739629" y="273503"/>
                    <a:pt x="605241" y="139207"/>
                    <a:pt x="439466" y="139207"/>
                  </a:cubicBezTo>
                  <a:close/>
                  <a:moveTo>
                    <a:pt x="439469" y="0"/>
                  </a:moveTo>
                  <a:cubicBezTo>
                    <a:pt x="682181" y="0"/>
                    <a:pt x="878938" y="196623"/>
                    <a:pt x="878938" y="439170"/>
                  </a:cubicBezTo>
                  <a:cubicBezTo>
                    <a:pt x="878938" y="681717"/>
                    <a:pt x="682181" y="878340"/>
                    <a:pt x="439469" y="878340"/>
                  </a:cubicBezTo>
                  <a:cubicBezTo>
                    <a:pt x="196757" y="878340"/>
                    <a:pt x="0" y="681717"/>
                    <a:pt x="0" y="439170"/>
                  </a:cubicBezTo>
                  <a:cubicBezTo>
                    <a:pt x="0" y="196623"/>
                    <a:pt x="196757" y="0"/>
                    <a:pt x="439469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noFill/>
            </a:ln>
            <a:sp3d extrusionH="1270000"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1" name="Freeform 11">
              <a:extLst>
                <a:ext uri="{FF2B5EF4-FFF2-40B4-BE49-F238E27FC236}">
                  <a16:creationId xmlns:a16="http://schemas.microsoft.com/office/drawing/2014/main" id="{4BE3CF04-0255-4A46-AF7B-69326F00D928}"/>
                </a:ext>
              </a:extLst>
            </p:cNvPr>
            <p:cNvSpPr/>
            <p:nvPr/>
          </p:nvSpPr>
          <p:spPr>
            <a:xfrm>
              <a:off x="4116910" y="2973912"/>
              <a:ext cx="910182" cy="910181"/>
            </a:xfrm>
            <a:custGeom>
              <a:avLst/>
              <a:gdLst>
                <a:gd name="connsiteX0" fmla="*/ 491147 w 910181"/>
                <a:gd name="connsiteY0" fmla="*/ 751416 h 910180"/>
                <a:gd name="connsiteX1" fmla="*/ 510038 w 910181"/>
                <a:gd name="connsiteY1" fmla="*/ 906853 h 910180"/>
                <a:gd name="connsiteX2" fmla="*/ 404047 w 910181"/>
                <a:gd name="connsiteY2" fmla="*/ 907310 h 910180"/>
                <a:gd name="connsiteX3" fmla="*/ 421603 w 910181"/>
                <a:gd name="connsiteY3" fmla="*/ 751675 h 910180"/>
                <a:gd name="connsiteX4" fmla="*/ 455090 w 910181"/>
                <a:gd name="connsiteY4" fmla="*/ 755048 h 910180"/>
                <a:gd name="connsiteX5" fmla="*/ 275925 w 910181"/>
                <a:gd name="connsiteY5" fmla="*/ 694469 h 910180"/>
                <a:gd name="connsiteX6" fmla="*/ 287266 w 910181"/>
                <a:gd name="connsiteY6" fmla="*/ 703820 h 910180"/>
                <a:gd name="connsiteX7" fmla="*/ 335863 w 910181"/>
                <a:gd name="connsiteY7" fmla="*/ 730179 h 910180"/>
                <a:gd name="connsiteX8" fmla="*/ 275106 w 910181"/>
                <a:gd name="connsiteY8" fmla="*/ 872826 h 910180"/>
                <a:gd name="connsiteX9" fmla="*/ 183087 w 910181"/>
                <a:gd name="connsiteY9" fmla="*/ 820226 h 910180"/>
                <a:gd name="connsiteX10" fmla="*/ 634256 w 910181"/>
                <a:gd name="connsiteY10" fmla="*/ 694468 h 910180"/>
                <a:gd name="connsiteX11" fmla="*/ 727094 w 910181"/>
                <a:gd name="connsiteY11" fmla="*/ 820226 h 910180"/>
                <a:gd name="connsiteX12" fmla="*/ 635075 w 910181"/>
                <a:gd name="connsiteY12" fmla="*/ 872826 h 910180"/>
                <a:gd name="connsiteX13" fmla="*/ 574318 w 910181"/>
                <a:gd name="connsiteY13" fmla="*/ 730179 h 910180"/>
                <a:gd name="connsiteX14" fmla="*/ 622914 w 910181"/>
                <a:gd name="connsiteY14" fmla="*/ 703820 h 910180"/>
                <a:gd name="connsiteX15" fmla="*/ 179271 w 910181"/>
                <a:gd name="connsiteY15" fmla="*/ 573237 h 910180"/>
                <a:gd name="connsiteX16" fmla="*/ 206191 w 910181"/>
                <a:gd name="connsiteY16" fmla="*/ 622799 h 910180"/>
                <a:gd name="connsiteX17" fmla="*/ 214851 w 910181"/>
                <a:gd name="connsiteY17" fmla="*/ 633289 h 910180"/>
                <a:gd name="connsiteX18" fmla="*/ 90351 w 910181"/>
                <a:gd name="connsiteY18" fmla="*/ 726867 h 910180"/>
                <a:gd name="connsiteX19" fmla="*/ 36960 w 910181"/>
                <a:gd name="connsiteY19" fmla="*/ 635305 h 910180"/>
                <a:gd name="connsiteX20" fmla="*/ 730910 w 910181"/>
                <a:gd name="connsiteY20" fmla="*/ 573237 h 910180"/>
                <a:gd name="connsiteX21" fmla="*/ 873222 w 910181"/>
                <a:gd name="connsiteY21" fmla="*/ 635305 h 910180"/>
                <a:gd name="connsiteX22" fmla="*/ 819830 w 910181"/>
                <a:gd name="connsiteY22" fmla="*/ 726867 h 910180"/>
                <a:gd name="connsiteX23" fmla="*/ 695329 w 910181"/>
                <a:gd name="connsiteY23" fmla="*/ 633289 h 910180"/>
                <a:gd name="connsiteX24" fmla="*/ 703990 w 910181"/>
                <a:gd name="connsiteY24" fmla="*/ 622799 h 910180"/>
                <a:gd name="connsiteX25" fmla="*/ 907311 w 910181"/>
                <a:gd name="connsiteY25" fmla="*/ 402095 h 910180"/>
                <a:gd name="connsiteX26" fmla="*/ 906854 w 910181"/>
                <a:gd name="connsiteY26" fmla="*/ 508086 h 910180"/>
                <a:gd name="connsiteX27" fmla="*/ 751808 w 910181"/>
                <a:gd name="connsiteY27" fmla="*/ 489242 h 910180"/>
                <a:gd name="connsiteX28" fmla="*/ 755253 w 910181"/>
                <a:gd name="connsiteY28" fmla="*/ 455089 h 910180"/>
                <a:gd name="connsiteX29" fmla="*/ 751678 w 910181"/>
                <a:gd name="connsiteY29" fmla="*/ 419651 h 910180"/>
                <a:gd name="connsiteX30" fmla="*/ 2870 w 910181"/>
                <a:gd name="connsiteY30" fmla="*/ 402095 h 910180"/>
                <a:gd name="connsiteX31" fmla="*/ 158502 w 910181"/>
                <a:gd name="connsiteY31" fmla="*/ 419651 h 910180"/>
                <a:gd name="connsiteX32" fmla="*/ 154927 w 910181"/>
                <a:gd name="connsiteY32" fmla="*/ 455089 h 910180"/>
                <a:gd name="connsiteX33" fmla="*/ 158373 w 910181"/>
                <a:gd name="connsiteY33" fmla="*/ 489242 h 910180"/>
                <a:gd name="connsiteX34" fmla="*/ 3327 w 910181"/>
                <a:gd name="connsiteY34" fmla="*/ 508086 h 910180"/>
                <a:gd name="connsiteX35" fmla="*/ 2870 w 910181"/>
                <a:gd name="connsiteY35" fmla="*/ 402095 h 910180"/>
                <a:gd name="connsiteX36" fmla="*/ 820228 w 910181"/>
                <a:gd name="connsiteY36" fmla="*/ 183085 h 910180"/>
                <a:gd name="connsiteX37" fmla="*/ 872828 w 910181"/>
                <a:gd name="connsiteY37" fmla="*/ 275104 h 910180"/>
                <a:gd name="connsiteX38" fmla="*/ 730297 w 910181"/>
                <a:gd name="connsiteY38" fmla="*/ 335812 h 910180"/>
                <a:gd name="connsiteX39" fmla="*/ 703990 w 910181"/>
                <a:gd name="connsiteY39" fmla="*/ 287379 h 910180"/>
                <a:gd name="connsiteX40" fmla="*/ 694509 w 910181"/>
                <a:gd name="connsiteY40" fmla="*/ 275895 h 910180"/>
                <a:gd name="connsiteX41" fmla="*/ 89953 w 910181"/>
                <a:gd name="connsiteY41" fmla="*/ 183085 h 910180"/>
                <a:gd name="connsiteX42" fmla="*/ 215672 w 910181"/>
                <a:gd name="connsiteY42" fmla="*/ 275895 h 910180"/>
                <a:gd name="connsiteX43" fmla="*/ 206191 w 910181"/>
                <a:gd name="connsiteY43" fmla="*/ 287379 h 910180"/>
                <a:gd name="connsiteX44" fmla="*/ 179884 w 910181"/>
                <a:gd name="connsiteY44" fmla="*/ 335812 h 910180"/>
                <a:gd name="connsiteX45" fmla="*/ 37353 w 910181"/>
                <a:gd name="connsiteY45" fmla="*/ 275104 h 910180"/>
                <a:gd name="connsiteX46" fmla="*/ 89953 w 910181"/>
                <a:gd name="connsiteY46" fmla="*/ 183085 h 910180"/>
                <a:gd name="connsiteX47" fmla="*/ 635307 w 910181"/>
                <a:gd name="connsiteY47" fmla="*/ 36958 h 910180"/>
                <a:gd name="connsiteX48" fmla="*/ 726870 w 910181"/>
                <a:gd name="connsiteY48" fmla="*/ 90350 h 910180"/>
                <a:gd name="connsiteX49" fmla="*/ 633262 w 910181"/>
                <a:gd name="connsiteY49" fmla="*/ 214890 h 910180"/>
                <a:gd name="connsiteX50" fmla="*/ 622914 w 910181"/>
                <a:gd name="connsiteY50" fmla="*/ 206358 h 910180"/>
                <a:gd name="connsiteX51" fmla="*/ 573188 w 910181"/>
                <a:gd name="connsiteY51" fmla="*/ 179386 h 910180"/>
                <a:gd name="connsiteX52" fmla="*/ 274874 w 910181"/>
                <a:gd name="connsiteY52" fmla="*/ 36958 h 910180"/>
                <a:gd name="connsiteX53" fmla="*/ 336993 w 910181"/>
                <a:gd name="connsiteY53" fmla="*/ 179386 h 910180"/>
                <a:gd name="connsiteX54" fmla="*/ 287266 w 910181"/>
                <a:gd name="connsiteY54" fmla="*/ 206358 h 910180"/>
                <a:gd name="connsiteX55" fmla="*/ 276919 w 910181"/>
                <a:gd name="connsiteY55" fmla="*/ 214890 h 910180"/>
                <a:gd name="connsiteX56" fmla="*/ 183311 w 910181"/>
                <a:gd name="connsiteY56" fmla="*/ 90350 h 910180"/>
                <a:gd name="connsiteX57" fmla="*/ 274874 w 910181"/>
                <a:gd name="connsiteY57" fmla="*/ 36958 h 910180"/>
                <a:gd name="connsiteX58" fmla="*/ 404047 w 910181"/>
                <a:gd name="connsiteY58" fmla="*/ 2870 h 910180"/>
                <a:gd name="connsiteX59" fmla="*/ 510038 w 910181"/>
                <a:gd name="connsiteY59" fmla="*/ 3327 h 910180"/>
                <a:gd name="connsiteX60" fmla="*/ 491147 w 910181"/>
                <a:gd name="connsiteY60" fmla="*/ 158763 h 910180"/>
                <a:gd name="connsiteX61" fmla="*/ 455090 w 910181"/>
                <a:gd name="connsiteY61" fmla="*/ 155130 h 910180"/>
                <a:gd name="connsiteX62" fmla="*/ 421603 w 910181"/>
                <a:gd name="connsiteY62" fmla="*/ 158504 h 91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910181" h="910180">
                  <a:moveTo>
                    <a:pt x="491147" y="751416"/>
                  </a:moveTo>
                  <a:lnTo>
                    <a:pt x="510038" y="906853"/>
                  </a:lnTo>
                  <a:cubicBezTo>
                    <a:pt x="474846" y="911131"/>
                    <a:pt x="439275" y="911284"/>
                    <a:pt x="404047" y="907310"/>
                  </a:cubicBezTo>
                  <a:lnTo>
                    <a:pt x="421603" y="751675"/>
                  </a:lnTo>
                  <a:lnTo>
                    <a:pt x="455090" y="755048"/>
                  </a:lnTo>
                  <a:close/>
                  <a:moveTo>
                    <a:pt x="275925" y="694469"/>
                  </a:moveTo>
                  <a:lnTo>
                    <a:pt x="287266" y="703820"/>
                  </a:lnTo>
                  <a:lnTo>
                    <a:pt x="335863" y="730179"/>
                  </a:lnTo>
                  <a:lnTo>
                    <a:pt x="275106" y="872826"/>
                  </a:lnTo>
                  <a:cubicBezTo>
                    <a:pt x="242490" y="858935"/>
                    <a:pt x="211608" y="841282"/>
                    <a:pt x="183087" y="820226"/>
                  </a:cubicBezTo>
                  <a:close/>
                  <a:moveTo>
                    <a:pt x="634256" y="694468"/>
                  </a:moveTo>
                  <a:lnTo>
                    <a:pt x="727094" y="820226"/>
                  </a:lnTo>
                  <a:cubicBezTo>
                    <a:pt x="698573" y="841282"/>
                    <a:pt x="667691" y="858935"/>
                    <a:pt x="635075" y="872826"/>
                  </a:cubicBezTo>
                  <a:lnTo>
                    <a:pt x="574318" y="730179"/>
                  </a:lnTo>
                  <a:lnTo>
                    <a:pt x="622914" y="703820"/>
                  </a:lnTo>
                  <a:close/>
                  <a:moveTo>
                    <a:pt x="179271" y="573237"/>
                  </a:moveTo>
                  <a:lnTo>
                    <a:pt x="206191" y="622799"/>
                  </a:lnTo>
                  <a:lnTo>
                    <a:pt x="214851" y="633289"/>
                  </a:lnTo>
                  <a:lnTo>
                    <a:pt x="90351" y="726867"/>
                  </a:lnTo>
                  <a:cubicBezTo>
                    <a:pt x="69050" y="698529"/>
                    <a:pt x="51132" y="667800"/>
                    <a:pt x="36960" y="635305"/>
                  </a:cubicBezTo>
                  <a:close/>
                  <a:moveTo>
                    <a:pt x="730910" y="573237"/>
                  </a:moveTo>
                  <a:lnTo>
                    <a:pt x="873222" y="635305"/>
                  </a:lnTo>
                  <a:cubicBezTo>
                    <a:pt x="859049" y="667800"/>
                    <a:pt x="841131" y="698529"/>
                    <a:pt x="819830" y="726867"/>
                  </a:cubicBezTo>
                  <a:lnTo>
                    <a:pt x="695329" y="633289"/>
                  </a:lnTo>
                  <a:lnTo>
                    <a:pt x="703990" y="622799"/>
                  </a:lnTo>
                  <a:close/>
                  <a:moveTo>
                    <a:pt x="907311" y="402095"/>
                  </a:moveTo>
                  <a:cubicBezTo>
                    <a:pt x="911285" y="437323"/>
                    <a:pt x="911132" y="472894"/>
                    <a:pt x="906854" y="508086"/>
                  </a:cubicBezTo>
                  <a:lnTo>
                    <a:pt x="751808" y="489242"/>
                  </a:lnTo>
                  <a:lnTo>
                    <a:pt x="755253" y="455089"/>
                  </a:lnTo>
                  <a:lnTo>
                    <a:pt x="751678" y="419651"/>
                  </a:lnTo>
                  <a:close/>
                  <a:moveTo>
                    <a:pt x="2870" y="402095"/>
                  </a:moveTo>
                  <a:lnTo>
                    <a:pt x="158502" y="419651"/>
                  </a:lnTo>
                  <a:lnTo>
                    <a:pt x="154927" y="455089"/>
                  </a:lnTo>
                  <a:lnTo>
                    <a:pt x="158373" y="489242"/>
                  </a:lnTo>
                  <a:lnTo>
                    <a:pt x="3327" y="508086"/>
                  </a:lnTo>
                  <a:cubicBezTo>
                    <a:pt x="-951" y="472894"/>
                    <a:pt x="-1104" y="437323"/>
                    <a:pt x="2870" y="402095"/>
                  </a:cubicBezTo>
                  <a:close/>
                  <a:moveTo>
                    <a:pt x="820228" y="183085"/>
                  </a:moveTo>
                  <a:cubicBezTo>
                    <a:pt x="841284" y="211606"/>
                    <a:pt x="858937" y="242488"/>
                    <a:pt x="872828" y="275104"/>
                  </a:cubicBezTo>
                  <a:lnTo>
                    <a:pt x="730297" y="335812"/>
                  </a:lnTo>
                  <a:lnTo>
                    <a:pt x="703990" y="287379"/>
                  </a:lnTo>
                  <a:lnTo>
                    <a:pt x="694509" y="275895"/>
                  </a:lnTo>
                  <a:close/>
                  <a:moveTo>
                    <a:pt x="89953" y="183085"/>
                  </a:moveTo>
                  <a:lnTo>
                    <a:pt x="215672" y="275895"/>
                  </a:lnTo>
                  <a:lnTo>
                    <a:pt x="206191" y="287379"/>
                  </a:lnTo>
                  <a:lnTo>
                    <a:pt x="179884" y="335812"/>
                  </a:lnTo>
                  <a:lnTo>
                    <a:pt x="37353" y="275104"/>
                  </a:lnTo>
                  <a:cubicBezTo>
                    <a:pt x="51245" y="242488"/>
                    <a:pt x="68898" y="211606"/>
                    <a:pt x="89953" y="183085"/>
                  </a:cubicBezTo>
                  <a:close/>
                  <a:moveTo>
                    <a:pt x="635307" y="36958"/>
                  </a:moveTo>
                  <a:cubicBezTo>
                    <a:pt x="667803" y="51131"/>
                    <a:pt x="698532" y="69049"/>
                    <a:pt x="726870" y="90350"/>
                  </a:cubicBezTo>
                  <a:lnTo>
                    <a:pt x="633262" y="214890"/>
                  </a:lnTo>
                  <a:lnTo>
                    <a:pt x="622914" y="206358"/>
                  </a:lnTo>
                  <a:lnTo>
                    <a:pt x="573188" y="179386"/>
                  </a:lnTo>
                  <a:close/>
                  <a:moveTo>
                    <a:pt x="274874" y="36958"/>
                  </a:moveTo>
                  <a:lnTo>
                    <a:pt x="336993" y="179386"/>
                  </a:lnTo>
                  <a:lnTo>
                    <a:pt x="287266" y="206358"/>
                  </a:lnTo>
                  <a:lnTo>
                    <a:pt x="276919" y="214890"/>
                  </a:lnTo>
                  <a:lnTo>
                    <a:pt x="183311" y="90350"/>
                  </a:lnTo>
                  <a:cubicBezTo>
                    <a:pt x="211649" y="69049"/>
                    <a:pt x="242378" y="51131"/>
                    <a:pt x="274874" y="36958"/>
                  </a:cubicBezTo>
                  <a:close/>
                  <a:moveTo>
                    <a:pt x="404047" y="2870"/>
                  </a:moveTo>
                  <a:cubicBezTo>
                    <a:pt x="439275" y="-1104"/>
                    <a:pt x="474846" y="-951"/>
                    <a:pt x="510038" y="3327"/>
                  </a:cubicBezTo>
                  <a:lnTo>
                    <a:pt x="491147" y="158763"/>
                  </a:lnTo>
                  <a:lnTo>
                    <a:pt x="455090" y="155130"/>
                  </a:lnTo>
                  <a:lnTo>
                    <a:pt x="421603" y="158504"/>
                  </a:lnTo>
                  <a:close/>
                </a:path>
              </a:pathLst>
            </a:custGeom>
            <a:solidFill>
              <a:srgbClr val="FF0000"/>
            </a:solidFill>
            <a:ln w="12700">
              <a:noFill/>
            </a:ln>
            <a:sp3d extrusionH="1270000"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2" name="Freeform 12">
              <a:extLst>
                <a:ext uri="{FF2B5EF4-FFF2-40B4-BE49-F238E27FC236}">
                  <a16:creationId xmlns:a16="http://schemas.microsoft.com/office/drawing/2014/main" id="{0823E118-78A8-44BF-A7A3-1E59012D2C6C}"/>
                </a:ext>
              </a:extLst>
            </p:cNvPr>
            <p:cNvSpPr/>
            <p:nvPr/>
          </p:nvSpPr>
          <p:spPr>
            <a:xfrm rot="900000">
              <a:off x="4116908" y="2973911"/>
              <a:ext cx="910181" cy="910180"/>
            </a:xfrm>
            <a:custGeom>
              <a:avLst/>
              <a:gdLst>
                <a:gd name="connsiteX0" fmla="*/ 421499 w 910181"/>
                <a:gd name="connsiteY0" fmla="*/ 752601 h 910180"/>
                <a:gd name="connsiteX1" fmla="*/ 472715 w 910181"/>
                <a:gd name="connsiteY1" fmla="*/ 754599 h 910180"/>
                <a:gd name="connsiteX2" fmla="*/ 491168 w 910181"/>
                <a:gd name="connsiteY2" fmla="*/ 751595 h 910180"/>
                <a:gd name="connsiteX3" fmla="*/ 510038 w 910181"/>
                <a:gd name="connsiteY3" fmla="*/ 906853 h 910180"/>
                <a:gd name="connsiteX4" fmla="*/ 404047 w 910181"/>
                <a:gd name="connsiteY4" fmla="*/ 907310 h 910180"/>
                <a:gd name="connsiteX5" fmla="*/ 634581 w 910181"/>
                <a:gd name="connsiteY5" fmla="*/ 694909 h 910180"/>
                <a:gd name="connsiteX6" fmla="*/ 727094 w 910181"/>
                <a:gd name="connsiteY6" fmla="*/ 820226 h 910180"/>
                <a:gd name="connsiteX7" fmla="*/ 635075 w 910181"/>
                <a:gd name="connsiteY7" fmla="*/ 872826 h 910180"/>
                <a:gd name="connsiteX8" fmla="*/ 573910 w 910181"/>
                <a:gd name="connsiteY8" fmla="*/ 729222 h 910180"/>
                <a:gd name="connsiteX9" fmla="*/ 589579 w 910181"/>
                <a:gd name="connsiteY9" fmla="*/ 723285 h 910180"/>
                <a:gd name="connsiteX10" fmla="*/ 276047 w 910181"/>
                <a:gd name="connsiteY10" fmla="*/ 694303 h 910180"/>
                <a:gd name="connsiteX11" fmla="*/ 304971 w 910181"/>
                <a:gd name="connsiteY11" fmla="*/ 714900 h 910180"/>
                <a:gd name="connsiteX12" fmla="*/ 336290 w 910181"/>
                <a:gd name="connsiteY12" fmla="*/ 729177 h 910180"/>
                <a:gd name="connsiteX13" fmla="*/ 275106 w 910181"/>
                <a:gd name="connsiteY13" fmla="*/ 872826 h 910180"/>
                <a:gd name="connsiteX14" fmla="*/ 183087 w 910181"/>
                <a:gd name="connsiteY14" fmla="*/ 820226 h 910180"/>
                <a:gd name="connsiteX15" fmla="*/ 729751 w 910181"/>
                <a:gd name="connsiteY15" fmla="*/ 572731 h 910180"/>
                <a:gd name="connsiteX16" fmla="*/ 873222 w 910181"/>
                <a:gd name="connsiteY16" fmla="*/ 635305 h 910180"/>
                <a:gd name="connsiteX17" fmla="*/ 819830 w 910181"/>
                <a:gd name="connsiteY17" fmla="*/ 726867 h 910180"/>
                <a:gd name="connsiteX18" fmla="*/ 695017 w 910181"/>
                <a:gd name="connsiteY18" fmla="*/ 633054 h 910180"/>
                <a:gd name="connsiteX19" fmla="*/ 715000 w 910181"/>
                <a:gd name="connsiteY19" fmla="*/ 605033 h 910180"/>
                <a:gd name="connsiteX20" fmla="*/ 180318 w 910181"/>
                <a:gd name="connsiteY20" fmla="*/ 572781 h 910180"/>
                <a:gd name="connsiteX21" fmla="*/ 186691 w 910181"/>
                <a:gd name="connsiteY21" fmla="*/ 589592 h 910180"/>
                <a:gd name="connsiteX22" fmla="*/ 214455 w 910181"/>
                <a:gd name="connsiteY22" fmla="*/ 633587 h 910180"/>
                <a:gd name="connsiteX23" fmla="*/ 90351 w 910181"/>
                <a:gd name="connsiteY23" fmla="*/ 726867 h 910180"/>
                <a:gd name="connsiteX24" fmla="*/ 36960 w 910181"/>
                <a:gd name="connsiteY24" fmla="*/ 635305 h 910180"/>
                <a:gd name="connsiteX25" fmla="*/ 751893 w 910181"/>
                <a:gd name="connsiteY25" fmla="*/ 419627 h 910180"/>
                <a:gd name="connsiteX26" fmla="*/ 907311 w 910181"/>
                <a:gd name="connsiteY26" fmla="*/ 402095 h 910180"/>
                <a:gd name="connsiteX27" fmla="*/ 906854 w 910181"/>
                <a:gd name="connsiteY27" fmla="*/ 508086 h 910180"/>
                <a:gd name="connsiteX28" fmla="*/ 752732 w 910181"/>
                <a:gd name="connsiteY28" fmla="*/ 489354 h 910180"/>
                <a:gd name="connsiteX29" fmla="*/ 754780 w 910181"/>
                <a:gd name="connsiteY29" fmla="*/ 437373 h 910180"/>
                <a:gd name="connsiteX30" fmla="*/ 820228 w 910181"/>
                <a:gd name="connsiteY30" fmla="*/ 183085 h 910180"/>
                <a:gd name="connsiteX31" fmla="*/ 872828 w 910181"/>
                <a:gd name="connsiteY31" fmla="*/ 275104 h 910180"/>
                <a:gd name="connsiteX32" fmla="*/ 729403 w 910181"/>
                <a:gd name="connsiteY32" fmla="*/ 336193 h 910180"/>
                <a:gd name="connsiteX33" fmla="*/ 723487 w 910181"/>
                <a:gd name="connsiteY33" fmla="*/ 320589 h 910180"/>
                <a:gd name="connsiteX34" fmla="*/ 695036 w 910181"/>
                <a:gd name="connsiteY34" fmla="*/ 275506 h 910180"/>
                <a:gd name="connsiteX35" fmla="*/ 2870 w 910181"/>
                <a:gd name="connsiteY35" fmla="*/ 402095 h 910180"/>
                <a:gd name="connsiteX36" fmla="*/ 157497 w 910181"/>
                <a:gd name="connsiteY36" fmla="*/ 419537 h 910180"/>
                <a:gd name="connsiteX37" fmla="*/ 155398 w 910181"/>
                <a:gd name="connsiteY37" fmla="*/ 472807 h 910180"/>
                <a:gd name="connsiteX38" fmla="*/ 158077 w 910181"/>
                <a:gd name="connsiteY38" fmla="*/ 489278 h 910180"/>
                <a:gd name="connsiteX39" fmla="*/ 3327 w 910181"/>
                <a:gd name="connsiteY39" fmla="*/ 508086 h 910180"/>
                <a:gd name="connsiteX40" fmla="*/ 2870 w 910181"/>
                <a:gd name="connsiteY40" fmla="*/ 402095 h 910180"/>
                <a:gd name="connsiteX41" fmla="*/ 635307 w 910181"/>
                <a:gd name="connsiteY41" fmla="*/ 36958 h 910180"/>
                <a:gd name="connsiteX42" fmla="*/ 726870 w 910181"/>
                <a:gd name="connsiteY42" fmla="*/ 90350 h 910180"/>
                <a:gd name="connsiteX43" fmla="*/ 633081 w 910181"/>
                <a:gd name="connsiteY43" fmla="*/ 215130 h 910180"/>
                <a:gd name="connsiteX44" fmla="*/ 605208 w 910181"/>
                <a:gd name="connsiteY44" fmla="*/ 195281 h 910180"/>
                <a:gd name="connsiteX45" fmla="*/ 572716 w 910181"/>
                <a:gd name="connsiteY45" fmla="*/ 180469 h 910180"/>
                <a:gd name="connsiteX46" fmla="*/ 89953 w 910181"/>
                <a:gd name="connsiteY46" fmla="*/ 183085 h 910180"/>
                <a:gd name="connsiteX47" fmla="*/ 215913 w 910181"/>
                <a:gd name="connsiteY47" fmla="*/ 276072 h 910180"/>
                <a:gd name="connsiteX48" fmla="*/ 195178 w 910181"/>
                <a:gd name="connsiteY48" fmla="*/ 305148 h 910180"/>
                <a:gd name="connsiteX49" fmla="*/ 180965 w 910181"/>
                <a:gd name="connsiteY49" fmla="*/ 336272 h 910180"/>
                <a:gd name="connsiteX50" fmla="*/ 37353 w 910181"/>
                <a:gd name="connsiteY50" fmla="*/ 275104 h 910180"/>
                <a:gd name="connsiteX51" fmla="*/ 89953 w 910181"/>
                <a:gd name="connsiteY51" fmla="*/ 183085 h 910180"/>
                <a:gd name="connsiteX52" fmla="*/ 404047 w 910181"/>
                <a:gd name="connsiteY52" fmla="*/ 2870 h 910180"/>
                <a:gd name="connsiteX53" fmla="*/ 510038 w 910181"/>
                <a:gd name="connsiteY53" fmla="*/ 3327 h 910180"/>
                <a:gd name="connsiteX54" fmla="*/ 491278 w 910181"/>
                <a:gd name="connsiteY54" fmla="*/ 157682 h 910180"/>
                <a:gd name="connsiteX55" fmla="*/ 437463 w 910181"/>
                <a:gd name="connsiteY55" fmla="*/ 155582 h 910180"/>
                <a:gd name="connsiteX56" fmla="*/ 421566 w 910181"/>
                <a:gd name="connsiteY56" fmla="*/ 158170 h 910180"/>
                <a:gd name="connsiteX57" fmla="*/ 274874 w 910181"/>
                <a:gd name="connsiteY57" fmla="*/ 36958 h 910180"/>
                <a:gd name="connsiteX58" fmla="*/ 337479 w 910181"/>
                <a:gd name="connsiteY58" fmla="*/ 180499 h 910180"/>
                <a:gd name="connsiteX59" fmla="*/ 320599 w 910181"/>
                <a:gd name="connsiteY59" fmla="*/ 186895 h 910180"/>
                <a:gd name="connsiteX60" fmla="*/ 276689 w 910181"/>
                <a:gd name="connsiteY60" fmla="*/ 214584 h 910180"/>
                <a:gd name="connsiteX61" fmla="*/ 183311 w 910181"/>
                <a:gd name="connsiteY61" fmla="*/ 90350 h 910180"/>
                <a:gd name="connsiteX62" fmla="*/ 274874 w 910181"/>
                <a:gd name="connsiteY62" fmla="*/ 36958 h 91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910181" h="910180">
                  <a:moveTo>
                    <a:pt x="421499" y="752601"/>
                  </a:moveTo>
                  <a:lnTo>
                    <a:pt x="472715" y="754599"/>
                  </a:lnTo>
                  <a:lnTo>
                    <a:pt x="491168" y="751595"/>
                  </a:lnTo>
                  <a:lnTo>
                    <a:pt x="510038" y="906853"/>
                  </a:lnTo>
                  <a:cubicBezTo>
                    <a:pt x="474846" y="911131"/>
                    <a:pt x="439275" y="911284"/>
                    <a:pt x="404047" y="907310"/>
                  </a:cubicBezTo>
                  <a:close/>
                  <a:moveTo>
                    <a:pt x="634581" y="694909"/>
                  </a:moveTo>
                  <a:lnTo>
                    <a:pt x="727094" y="820226"/>
                  </a:lnTo>
                  <a:cubicBezTo>
                    <a:pt x="698573" y="841282"/>
                    <a:pt x="667691" y="858935"/>
                    <a:pt x="635075" y="872826"/>
                  </a:cubicBezTo>
                  <a:lnTo>
                    <a:pt x="573910" y="729222"/>
                  </a:lnTo>
                  <a:lnTo>
                    <a:pt x="589579" y="723285"/>
                  </a:lnTo>
                  <a:close/>
                  <a:moveTo>
                    <a:pt x="276047" y="694303"/>
                  </a:moveTo>
                  <a:lnTo>
                    <a:pt x="304971" y="714900"/>
                  </a:lnTo>
                  <a:lnTo>
                    <a:pt x="336290" y="729177"/>
                  </a:lnTo>
                  <a:lnTo>
                    <a:pt x="275106" y="872826"/>
                  </a:lnTo>
                  <a:cubicBezTo>
                    <a:pt x="242490" y="858935"/>
                    <a:pt x="211608" y="841282"/>
                    <a:pt x="183087" y="820226"/>
                  </a:cubicBezTo>
                  <a:close/>
                  <a:moveTo>
                    <a:pt x="729751" y="572731"/>
                  </a:moveTo>
                  <a:lnTo>
                    <a:pt x="873222" y="635305"/>
                  </a:lnTo>
                  <a:cubicBezTo>
                    <a:pt x="859049" y="667800"/>
                    <a:pt x="841131" y="698529"/>
                    <a:pt x="819830" y="726867"/>
                  </a:cubicBezTo>
                  <a:lnTo>
                    <a:pt x="695017" y="633054"/>
                  </a:lnTo>
                  <a:lnTo>
                    <a:pt x="715000" y="605033"/>
                  </a:lnTo>
                  <a:close/>
                  <a:moveTo>
                    <a:pt x="180318" y="572781"/>
                  </a:moveTo>
                  <a:lnTo>
                    <a:pt x="186691" y="589592"/>
                  </a:lnTo>
                  <a:lnTo>
                    <a:pt x="214455" y="633587"/>
                  </a:lnTo>
                  <a:lnTo>
                    <a:pt x="90351" y="726867"/>
                  </a:lnTo>
                  <a:cubicBezTo>
                    <a:pt x="69050" y="698529"/>
                    <a:pt x="51132" y="667800"/>
                    <a:pt x="36960" y="635305"/>
                  </a:cubicBezTo>
                  <a:close/>
                  <a:moveTo>
                    <a:pt x="751893" y="419627"/>
                  </a:moveTo>
                  <a:lnTo>
                    <a:pt x="907311" y="402095"/>
                  </a:lnTo>
                  <a:cubicBezTo>
                    <a:pt x="911285" y="437323"/>
                    <a:pt x="911132" y="472894"/>
                    <a:pt x="906854" y="508086"/>
                  </a:cubicBezTo>
                  <a:lnTo>
                    <a:pt x="752732" y="489354"/>
                  </a:lnTo>
                  <a:lnTo>
                    <a:pt x="754780" y="437373"/>
                  </a:lnTo>
                  <a:close/>
                  <a:moveTo>
                    <a:pt x="820228" y="183085"/>
                  </a:moveTo>
                  <a:cubicBezTo>
                    <a:pt x="841284" y="211606"/>
                    <a:pt x="858937" y="242488"/>
                    <a:pt x="872828" y="275104"/>
                  </a:cubicBezTo>
                  <a:lnTo>
                    <a:pt x="729403" y="336193"/>
                  </a:lnTo>
                  <a:lnTo>
                    <a:pt x="723487" y="320589"/>
                  </a:lnTo>
                  <a:lnTo>
                    <a:pt x="695036" y="275506"/>
                  </a:lnTo>
                  <a:close/>
                  <a:moveTo>
                    <a:pt x="2870" y="402095"/>
                  </a:moveTo>
                  <a:lnTo>
                    <a:pt x="157497" y="419537"/>
                  </a:lnTo>
                  <a:lnTo>
                    <a:pt x="155398" y="472807"/>
                  </a:lnTo>
                  <a:lnTo>
                    <a:pt x="158077" y="489278"/>
                  </a:lnTo>
                  <a:lnTo>
                    <a:pt x="3327" y="508086"/>
                  </a:lnTo>
                  <a:cubicBezTo>
                    <a:pt x="-951" y="472894"/>
                    <a:pt x="-1104" y="437323"/>
                    <a:pt x="2870" y="402095"/>
                  </a:cubicBezTo>
                  <a:close/>
                  <a:moveTo>
                    <a:pt x="635307" y="36958"/>
                  </a:moveTo>
                  <a:cubicBezTo>
                    <a:pt x="667803" y="51131"/>
                    <a:pt x="698532" y="69049"/>
                    <a:pt x="726870" y="90350"/>
                  </a:cubicBezTo>
                  <a:lnTo>
                    <a:pt x="633081" y="215130"/>
                  </a:lnTo>
                  <a:lnTo>
                    <a:pt x="605208" y="195281"/>
                  </a:lnTo>
                  <a:lnTo>
                    <a:pt x="572716" y="180469"/>
                  </a:lnTo>
                  <a:close/>
                  <a:moveTo>
                    <a:pt x="89953" y="183085"/>
                  </a:moveTo>
                  <a:lnTo>
                    <a:pt x="215913" y="276072"/>
                  </a:lnTo>
                  <a:lnTo>
                    <a:pt x="195178" y="305148"/>
                  </a:lnTo>
                  <a:lnTo>
                    <a:pt x="180965" y="336272"/>
                  </a:lnTo>
                  <a:lnTo>
                    <a:pt x="37353" y="275104"/>
                  </a:lnTo>
                  <a:cubicBezTo>
                    <a:pt x="51245" y="242488"/>
                    <a:pt x="68898" y="211606"/>
                    <a:pt x="89953" y="183085"/>
                  </a:cubicBezTo>
                  <a:close/>
                  <a:moveTo>
                    <a:pt x="404047" y="2870"/>
                  </a:moveTo>
                  <a:cubicBezTo>
                    <a:pt x="439275" y="-1104"/>
                    <a:pt x="474846" y="-951"/>
                    <a:pt x="510038" y="3327"/>
                  </a:cubicBezTo>
                  <a:lnTo>
                    <a:pt x="491278" y="157682"/>
                  </a:lnTo>
                  <a:lnTo>
                    <a:pt x="437463" y="155582"/>
                  </a:lnTo>
                  <a:lnTo>
                    <a:pt x="421566" y="158170"/>
                  </a:lnTo>
                  <a:close/>
                  <a:moveTo>
                    <a:pt x="274874" y="36958"/>
                  </a:moveTo>
                  <a:lnTo>
                    <a:pt x="337479" y="180499"/>
                  </a:lnTo>
                  <a:lnTo>
                    <a:pt x="320599" y="186895"/>
                  </a:lnTo>
                  <a:lnTo>
                    <a:pt x="276689" y="214584"/>
                  </a:lnTo>
                  <a:lnTo>
                    <a:pt x="183311" y="90350"/>
                  </a:lnTo>
                  <a:cubicBezTo>
                    <a:pt x="211649" y="69049"/>
                    <a:pt x="242378" y="51131"/>
                    <a:pt x="274874" y="3695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noFill/>
            </a:ln>
            <a:sp3d extrusionH="1270000"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3" name="Freeform 13">
              <a:extLst>
                <a:ext uri="{FF2B5EF4-FFF2-40B4-BE49-F238E27FC236}">
                  <a16:creationId xmlns:a16="http://schemas.microsoft.com/office/drawing/2014/main" id="{F1A671E7-2AEF-4583-92D7-2887384F6B53}"/>
                </a:ext>
              </a:extLst>
            </p:cNvPr>
            <p:cNvSpPr/>
            <p:nvPr/>
          </p:nvSpPr>
          <p:spPr>
            <a:xfrm>
              <a:off x="4268832" y="3126041"/>
              <a:ext cx="606330" cy="605917"/>
            </a:xfrm>
            <a:custGeom>
              <a:avLst/>
              <a:gdLst>
                <a:gd name="connsiteX0" fmla="*/ 330178 w 660360"/>
                <a:gd name="connsiteY0" fmla="*/ 29995 h 659910"/>
                <a:gd name="connsiteX1" fmla="*/ 30015 w 660360"/>
                <a:gd name="connsiteY1" fmla="*/ 329954 h 659910"/>
                <a:gd name="connsiteX2" fmla="*/ 330178 w 660360"/>
                <a:gd name="connsiteY2" fmla="*/ 629913 h 659910"/>
                <a:gd name="connsiteX3" fmla="*/ 630341 w 660360"/>
                <a:gd name="connsiteY3" fmla="*/ 329954 h 659910"/>
                <a:gd name="connsiteX4" fmla="*/ 330178 w 660360"/>
                <a:gd name="connsiteY4" fmla="*/ 29995 h 659910"/>
                <a:gd name="connsiteX5" fmla="*/ 330180 w 660360"/>
                <a:gd name="connsiteY5" fmla="*/ 0 h 659910"/>
                <a:gd name="connsiteX6" fmla="*/ 660360 w 660360"/>
                <a:gd name="connsiteY6" fmla="*/ 329955 h 659910"/>
                <a:gd name="connsiteX7" fmla="*/ 330180 w 660360"/>
                <a:gd name="connsiteY7" fmla="*/ 659910 h 659910"/>
                <a:gd name="connsiteX8" fmla="*/ 0 w 660360"/>
                <a:gd name="connsiteY8" fmla="*/ 329955 h 659910"/>
                <a:gd name="connsiteX9" fmla="*/ 330180 w 660360"/>
                <a:gd name="connsiteY9" fmla="*/ 0 h 659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60360" h="659910">
                  <a:moveTo>
                    <a:pt x="330178" y="29995"/>
                  </a:moveTo>
                  <a:cubicBezTo>
                    <a:pt x="164403" y="29995"/>
                    <a:pt x="30015" y="164291"/>
                    <a:pt x="30015" y="329954"/>
                  </a:cubicBezTo>
                  <a:cubicBezTo>
                    <a:pt x="30015" y="495617"/>
                    <a:pt x="164403" y="629913"/>
                    <a:pt x="330178" y="629913"/>
                  </a:cubicBezTo>
                  <a:cubicBezTo>
                    <a:pt x="495953" y="629913"/>
                    <a:pt x="630341" y="495617"/>
                    <a:pt x="630341" y="329954"/>
                  </a:cubicBezTo>
                  <a:cubicBezTo>
                    <a:pt x="630341" y="164291"/>
                    <a:pt x="495953" y="29995"/>
                    <a:pt x="330178" y="29995"/>
                  </a:cubicBezTo>
                  <a:close/>
                  <a:moveTo>
                    <a:pt x="330180" y="0"/>
                  </a:moveTo>
                  <a:cubicBezTo>
                    <a:pt x="512533" y="0"/>
                    <a:pt x="660360" y="147726"/>
                    <a:pt x="660360" y="329955"/>
                  </a:cubicBezTo>
                  <a:cubicBezTo>
                    <a:pt x="660360" y="512184"/>
                    <a:pt x="512533" y="659910"/>
                    <a:pt x="330180" y="659910"/>
                  </a:cubicBezTo>
                  <a:cubicBezTo>
                    <a:pt x="147827" y="659910"/>
                    <a:pt x="0" y="512184"/>
                    <a:pt x="0" y="329955"/>
                  </a:cubicBezTo>
                  <a:cubicBezTo>
                    <a:pt x="0" y="147726"/>
                    <a:pt x="147827" y="0"/>
                    <a:pt x="33018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>
              <a:noFill/>
            </a:ln>
            <a:sp3d extrusionH="1270000"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6B16FDE1-8C0D-4F71-87EC-46E4058E63D3}"/>
              </a:ext>
            </a:extLst>
          </p:cNvPr>
          <p:cNvCxnSpPr/>
          <p:nvPr/>
        </p:nvCxnSpPr>
        <p:spPr>
          <a:xfrm flipH="1">
            <a:off x="3967408" y="2636368"/>
            <a:ext cx="1398056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5" name="Straight Connector 374">
            <a:extLst>
              <a:ext uri="{FF2B5EF4-FFF2-40B4-BE49-F238E27FC236}">
                <a16:creationId xmlns:a16="http://schemas.microsoft.com/office/drawing/2014/main" id="{F7AD9C83-2DA3-43B8-84CD-EDD61804B4F2}"/>
              </a:ext>
            </a:extLst>
          </p:cNvPr>
          <p:cNvCxnSpPr/>
          <p:nvPr/>
        </p:nvCxnSpPr>
        <p:spPr>
          <a:xfrm flipH="1">
            <a:off x="2186443" y="2636368"/>
            <a:ext cx="599992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EB44455A-9114-4630-A9EE-44FDF37723C6}"/>
              </a:ext>
            </a:extLst>
          </p:cNvPr>
          <p:cNvCxnSpPr/>
          <p:nvPr/>
        </p:nvCxnSpPr>
        <p:spPr>
          <a:xfrm flipH="1">
            <a:off x="351474" y="2636368"/>
            <a:ext cx="599992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7" name="Object 376">
            <a:extLst>
              <a:ext uri="{FF2B5EF4-FFF2-40B4-BE49-F238E27FC236}">
                <a16:creationId xmlns:a16="http://schemas.microsoft.com/office/drawing/2014/main" id="{4BA97AC5-4ABD-4B9F-8C87-70A69C5C0B5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11133" y="1056401"/>
          <a:ext cx="889492" cy="2964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43" name="Equation" r:id="rId12" imgW="609480" imgH="203040" progId="Equation.DSMT4">
                  <p:embed/>
                </p:oleObj>
              </mc:Choice>
              <mc:Fallback>
                <p:oleObj name="Equation" r:id="rId12" imgW="609480" imgH="203040" progId="Equation.DSMT4">
                  <p:embed/>
                  <p:pic>
                    <p:nvPicPr>
                      <p:cNvPr id="377" name="Object 376">
                        <a:extLst>
                          <a:ext uri="{FF2B5EF4-FFF2-40B4-BE49-F238E27FC236}">
                            <a16:creationId xmlns:a16="http://schemas.microsoft.com/office/drawing/2014/main" id="{4BA97AC5-4ABD-4B9F-8C87-70A69C5C0B5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1133" y="1056401"/>
                        <a:ext cx="889492" cy="2964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" name="Object 377">
            <a:extLst>
              <a:ext uri="{FF2B5EF4-FFF2-40B4-BE49-F238E27FC236}">
                <a16:creationId xmlns:a16="http://schemas.microsoft.com/office/drawing/2014/main" id="{AC281BB0-39D2-4312-B68A-3529A034D19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4735" y="1639925"/>
          <a:ext cx="555933" cy="2964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44" name="Equation" r:id="rId14" imgW="380880" imgH="203040" progId="Equation.DSMT4">
                  <p:embed/>
                </p:oleObj>
              </mc:Choice>
              <mc:Fallback>
                <p:oleObj name="Equation" r:id="rId14" imgW="380880" imgH="203040" progId="Equation.DSMT4">
                  <p:embed/>
                  <p:pic>
                    <p:nvPicPr>
                      <p:cNvPr id="378" name="Object 377">
                        <a:extLst>
                          <a:ext uri="{FF2B5EF4-FFF2-40B4-BE49-F238E27FC236}">
                            <a16:creationId xmlns:a16="http://schemas.microsoft.com/office/drawing/2014/main" id="{AC281BB0-39D2-4312-B68A-3529A034D19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735" y="1639925"/>
                        <a:ext cx="555933" cy="2964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" name="Object 378">
            <a:extLst>
              <a:ext uri="{FF2B5EF4-FFF2-40B4-BE49-F238E27FC236}">
                <a16:creationId xmlns:a16="http://schemas.microsoft.com/office/drawing/2014/main" id="{37EC6F00-7328-4FFE-B496-702D0D1CD4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57205" y="1586646"/>
          <a:ext cx="518871" cy="2409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45" name="Equation" r:id="rId16" imgW="355320" imgH="164880" progId="Equation.DSMT4">
                  <p:embed/>
                </p:oleObj>
              </mc:Choice>
              <mc:Fallback>
                <p:oleObj name="Equation" r:id="rId16" imgW="355320" imgH="164880" progId="Equation.DSMT4">
                  <p:embed/>
                  <p:pic>
                    <p:nvPicPr>
                      <p:cNvPr id="379" name="Object 378">
                        <a:extLst>
                          <a:ext uri="{FF2B5EF4-FFF2-40B4-BE49-F238E27FC236}">
                            <a16:creationId xmlns:a16="http://schemas.microsoft.com/office/drawing/2014/main" id="{37EC6F00-7328-4FFE-B496-702D0D1CD4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7205" y="1586646"/>
                        <a:ext cx="518871" cy="2409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80" name="Straight Arrow Connector 379">
            <a:extLst>
              <a:ext uri="{FF2B5EF4-FFF2-40B4-BE49-F238E27FC236}">
                <a16:creationId xmlns:a16="http://schemas.microsoft.com/office/drawing/2014/main" id="{190A26A7-C152-470A-B786-80E65467954F}"/>
              </a:ext>
            </a:extLst>
          </p:cNvPr>
          <p:cNvCxnSpPr/>
          <p:nvPr/>
        </p:nvCxnSpPr>
        <p:spPr>
          <a:xfrm>
            <a:off x="2059819" y="1271617"/>
            <a:ext cx="393052" cy="389153"/>
          </a:xfrm>
          <a:prstGeom prst="straightConnector1">
            <a:avLst/>
          </a:prstGeom>
          <a:ln w="6350">
            <a:solidFill>
              <a:schemeClr val="tx1"/>
            </a:solidFill>
            <a:headEnd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Arrow Connector 380">
            <a:extLst>
              <a:ext uri="{FF2B5EF4-FFF2-40B4-BE49-F238E27FC236}">
                <a16:creationId xmlns:a16="http://schemas.microsoft.com/office/drawing/2014/main" id="{88B151DA-CDAA-4474-8383-171E446BBD49}"/>
              </a:ext>
            </a:extLst>
          </p:cNvPr>
          <p:cNvCxnSpPr/>
          <p:nvPr/>
        </p:nvCxnSpPr>
        <p:spPr>
          <a:xfrm>
            <a:off x="969913" y="1817126"/>
            <a:ext cx="1549662" cy="503815"/>
          </a:xfrm>
          <a:prstGeom prst="straightConnector1">
            <a:avLst/>
          </a:prstGeom>
          <a:ln w="6350">
            <a:solidFill>
              <a:schemeClr val="tx1"/>
            </a:solidFill>
            <a:headEnd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2" name="Straight Arrow Connector 381">
            <a:extLst>
              <a:ext uri="{FF2B5EF4-FFF2-40B4-BE49-F238E27FC236}">
                <a16:creationId xmlns:a16="http://schemas.microsoft.com/office/drawing/2014/main" id="{094E61FD-7940-4952-ACBD-85B54434051D}"/>
              </a:ext>
            </a:extLst>
          </p:cNvPr>
          <p:cNvCxnSpPr/>
          <p:nvPr/>
        </p:nvCxnSpPr>
        <p:spPr>
          <a:xfrm flipH="1">
            <a:off x="4627035" y="1806703"/>
            <a:ext cx="154492" cy="224236"/>
          </a:xfrm>
          <a:prstGeom prst="straightConnector1">
            <a:avLst/>
          </a:prstGeom>
          <a:ln w="6350">
            <a:solidFill>
              <a:schemeClr val="tx1"/>
            </a:solidFill>
            <a:headEnd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Oval 274"/>
          <p:cNvSpPr/>
          <p:nvPr/>
        </p:nvSpPr>
        <p:spPr>
          <a:xfrm rot="5400000" flipV="1">
            <a:off x="6651427" y="1613285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76" name="Oval 275"/>
          <p:cNvSpPr/>
          <p:nvPr/>
        </p:nvSpPr>
        <p:spPr>
          <a:xfrm rot="5400000" flipV="1">
            <a:off x="6600697" y="2088535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77" name="Oval 276"/>
          <p:cNvSpPr/>
          <p:nvPr/>
        </p:nvSpPr>
        <p:spPr>
          <a:xfrm rot="16200000" flipH="1" flipV="1">
            <a:off x="7816609" y="1613594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78" name="Oval 277"/>
          <p:cNvSpPr/>
          <p:nvPr/>
        </p:nvSpPr>
        <p:spPr>
          <a:xfrm rot="16200000" flipH="1" flipV="1">
            <a:off x="7868682" y="2087501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79" name="Oval 278"/>
          <p:cNvSpPr/>
          <p:nvPr/>
        </p:nvSpPr>
        <p:spPr>
          <a:xfrm>
            <a:off x="7472767" y="1221080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80" name="Oval 279"/>
          <p:cNvSpPr/>
          <p:nvPr/>
        </p:nvSpPr>
        <p:spPr>
          <a:xfrm>
            <a:off x="6998860" y="1271809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81" name="Oval 280"/>
          <p:cNvSpPr/>
          <p:nvPr/>
        </p:nvSpPr>
        <p:spPr>
          <a:xfrm flipV="1">
            <a:off x="7472990" y="2481680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82" name="Oval 281"/>
          <p:cNvSpPr/>
          <p:nvPr/>
        </p:nvSpPr>
        <p:spPr>
          <a:xfrm flipV="1">
            <a:off x="6999083" y="2429606"/>
            <a:ext cx="51180" cy="51691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283" name="Freeform 282"/>
          <p:cNvSpPr/>
          <p:nvPr/>
        </p:nvSpPr>
        <p:spPr>
          <a:xfrm>
            <a:off x="6158284" y="773331"/>
            <a:ext cx="2206867" cy="2206868"/>
          </a:xfrm>
          <a:custGeom>
            <a:avLst/>
            <a:gdLst>
              <a:gd name="connsiteX0" fmla="*/ 2376264 w 3909600"/>
              <a:gd name="connsiteY0" fmla="*/ 672242 h 3909600"/>
              <a:gd name="connsiteX1" fmla="*/ 2376264 w 3909600"/>
              <a:gd name="connsiteY1" fmla="*/ 1170742 h 3909600"/>
              <a:gd name="connsiteX2" fmla="*/ 2300950 w 3909600"/>
              <a:gd name="connsiteY2" fmla="*/ 1134417 h 3909600"/>
              <a:gd name="connsiteX3" fmla="*/ 1954800 w 3909600"/>
              <a:gd name="connsiteY3" fmla="*/ 1064449 h 3909600"/>
              <a:gd name="connsiteX4" fmla="*/ 1608651 w 3909600"/>
              <a:gd name="connsiteY4" fmla="*/ 1134417 h 3909600"/>
              <a:gd name="connsiteX5" fmla="*/ 1533336 w 3909600"/>
              <a:gd name="connsiteY5" fmla="*/ 1170742 h 3909600"/>
              <a:gd name="connsiteX6" fmla="*/ 1533336 w 3909600"/>
              <a:gd name="connsiteY6" fmla="*/ 672243 h 3909600"/>
              <a:gd name="connsiteX7" fmla="*/ 673915 w 3909600"/>
              <a:gd name="connsiteY7" fmla="*/ 672243 h 3909600"/>
              <a:gd name="connsiteX8" fmla="*/ 673915 w 3909600"/>
              <a:gd name="connsiteY8" fmla="*/ 1531303 h 3909600"/>
              <a:gd name="connsiteX9" fmla="*/ 1172417 w 3909600"/>
              <a:gd name="connsiteY9" fmla="*/ 1531303 h 3909600"/>
              <a:gd name="connsiteX10" fmla="*/ 1135401 w 3909600"/>
              <a:gd name="connsiteY10" fmla="*/ 1608236 h 3909600"/>
              <a:gd name="connsiteX11" fmla="*/ 1065516 w 3909600"/>
              <a:gd name="connsiteY11" fmla="*/ 1954801 h 3909600"/>
              <a:gd name="connsiteX12" fmla="*/ 1135401 w 3909600"/>
              <a:gd name="connsiteY12" fmla="*/ 2301367 h 3909600"/>
              <a:gd name="connsiteX13" fmla="*/ 1171437 w 3909600"/>
              <a:gd name="connsiteY13" fmla="*/ 2376264 h 3909600"/>
              <a:gd name="connsiteX14" fmla="*/ 673916 w 3909600"/>
              <a:gd name="connsiteY14" fmla="*/ 2376264 h 3909600"/>
              <a:gd name="connsiteX15" fmla="*/ 673916 w 3909600"/>
              <a:gd name="connsiteY15" fmla="*/ 3237359 h 3909600"/>
              <a:gd name="connsiteX16" fmla="*/ 1535374 w 3909600"/>
              <a:gd name="connsiteY16" fmla="*/ 3237359 h 3909600"/>
              <a:gd name="connsiteX17" fmla="*/ 1535374 w 3909600"/>
              <a:gd name="connsiteY17" fmla="*/ 2739843 h 3909600"/>
              <a:gd name="connsiteX18" fmla="*/ 1608651 w 3909600"/>
              <a:gd name="connsiteY18" fmla="*/ 2775185 h 3909600"/>
              <a:gd name="connsiteX19" fmla="*/ 1954800 w 3909600"/>
              <a:gd name="connsiteY19" fmla="*/ 2845153 h 3909600"/>
              <a:gd name="connsiteX20" fmla="*/ 2300950 w 3909600"/>
              <a:gd name="connsiteY20" fmla="*/ 2775185 h 3909600"/>
              <a:gd name="connsiteX21" fmla="*/ 2374228 w 3909600"/>
              <a:gd name="connsiteY21" fmla="*/ 2739843 h 3909600"/>
              <a:gd name="connsiteX22" fmla="*/ 2374228 w 3909600"/>
              <a:gd name="connsiteY22" fmla="*/ 3237359 h 3909600"/>
              <a:gd name="connsiteX23" fmla="*/ 3235685 w 3909600"/>
              <a:gd name="connsiteY23" fmla="*/ 3237359 h 3909600"/>
              <a:gd name="connsiteX24" fmla="*/ 3235685 w 3909600"/>
              <a:gd name="connsiteY24" fmla="*/ 2376264 h 3909600"/>
              <a:gd name="connsiteX25" fmla="*/ 2738163 w 3909600"/>
              <a:gd name="connsiteY25" fmla="*/ 2376264 h 3909600"/>
              <a:gd name="connsiteX26" fmla="*/ 2774200 w 3909600"/>
              <a:gd name="connsiteY26" fmla="*/ 2301367 h 3909600"/>
              <a:gd name="connsiteX27" fmla="*/ 2844084 w 3909600"/>
              <a:gd name="connsiteY27" fmla="*/ 1954801 h 3909600"/>
              <a:gd name="connsiteX28" fmla="*/ 2774200 w 3909600"/>
              <a:gd name="connsiteY28" fmla="*/ 1608236 h 3909600"/>
              <a:gd name="connsiteX29" fmla="*/ 2737184 w 3909600"/>
              <a:gd name="connsiteY29" fmla="*/ 1531303 h 3909600"/>
              <a:gd name="connsiteX30" fmla="*/ 3235686 w 3909600"/>
              <a:gd name="connsiteY30" fmla="*/ 1531303 h 3909600"/>
              <a:gd name="connsiteX31" fmla="*/ 3235686 w 3909600"/>
              <a:gd name="connsiteY31" fmla="*/ 672242 h 3909600"/>
              <a:gd name="connsiteX32" fmla="*/ 0 w 3909600"/>
              <a:gd name="connsiteY32" fmla="*/ 0 h 3909600"/>
              <a:gd name="connsiteX33" fmla="*/ 3909600 w 3909600"/>
              <a:gd name="connsiteY33" fmla="*/ 0 h 3909600"/>
              <a:gd name="connsiteX34" fmla="*/ 3909600 w 3909600"/>
              <a:gd name="connsiteY34" fmla="*/ 3909600 h 3909600"/>
              <a:gd name="connsiteX35" fmla="*/ 0 w 3909600"/>
              <a:gd name="connsiteY35" fmla="*/ 3909600 h 39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909600" h="3909600">
                <a:moveTo>
                  <a:pt x="2376264" y="672242"/>
                </a:moveTo>
                <a:lnTo>
                  <a:pt x="2376264" y="1170742"/>
                </a:lnTo>
                <a:lnTo>
                  <a:pt x="2300950" y="1134417"/>
                </a:lnTo>
                <a:cubicBezTo>
                  <a:pt x="2194557" y="1089363"/>
                  <a:pt x="2077585" y="1064449"/>
                  <a:pt x="1954800" y="1064449"/>
                </a:cubicBezTo>
                <a:cubicBezTo>
                  <a:pt x="1832016" y="1064449"/>
                  <a:pt x="1715043" y="1089363"/>
                  <a:pt x="1608651" y="1134417"/>
                </a:cubicBezTo>
                <a:lnTo>
                  <a:pt x="1533336" y="1170742"/>
                </a:lnTo>
                <a:lnTo>
                  <a:pt x="1533336" y="672243"/>
                </a:lnTo>
                <a:lnTo>
                  <a:pt x="673915" y="672243"/>
                </a:lnTo>
                <a:lnTo>
                  <a:pt x="673915" y="1531303"/>
                </a:lnTo>
                <a:lnTo>
                  <a:pt x="1172417" y="1531303"/>
                </a:lnTo>
                <a:lnTo>
                  <a:pt x="1135401" y="1608236"/>
                </a:lnTo>
                <a:cubicBezTo>
                  <a:pt x="1090400" y="1714756"/>
                  <a:pt x="1065516" y="1831869"/>
                  <a:pt x="1065516" y="1954801"/>
                </a:cubicBezTo>
                <a:cubicBezTo>
                  <a:pt x="1065516" y="2077733"/>
                  <a:pt x="1090400" y="2194846"/>
                  <a:pt x="1135401" y="2301367"/>
                </a:cubicBezTo>
                <a:lnTo>
                  <a:pt x="1171437" y="2376264"/>
                </a:lnTo>
                <a:lnTo>
                  <a:pt x="673916" y="2376264"/>
                </a:lnTo>
                <a:lnTo>
                  <a:pt x="673916" y="3237359"/>
                </a:lnTo>
                <a:lnTo>
                  <a:pt x="1535374" y="3237359"/>
                </a:lnTo>
                <a:lnTo>
                  <a:pt x="1535374" y="2739843"/>
                </a:lnTo>
                <a:lnTo>
                  <a:pt x="1608651" y="2775185"/>
                </a:lnTo>
                <a:cubicBezTo>
                  <a:pt x="1715043" y="2820239"/>
                  <a:pt x="1832016" y="2845153"/>
                  <a:pt x="1954800" y="2845153"/>
                </a:cubicBezTo>
                <a:cubicBezTo>
                  <a:pt x="2077585" y="2845153"/>
                  <a:pt x="2194557" y="2820239"/>
                  <a:pt x="2300950" y="2775185"/>
                </a:cubicBezTo>
                <a:lnTo>
                  <a:pt x="2374228" y="2739843"/>
                </a:lnTo>
                <a:lnTo>
                  <a:pt x="2374228" y="3237359"/>
                </a:lnTo>
                <a:lnTo>
                  <a:pt x="3235685" y="3237359"/>
                </a:lnTo>
                <a:lnTo>
                  <a:pt x="3235685" y="2376264"/>
                </a:lnTo>
                <a:lnTo>
                  <a:pt x="2738163" y="2376264"/>
                </a:lnTo>
                <a:lnTo>
                  <a:pt x="2774200" y="2301367"/>
                </a:lnTo>
                <a:cubicBezTo>
                  <a:pt x="2819200" y="2194846"/>
                  <a:pt x="2844084" y="2077733"/>
                  <a:pt x="2844084" y="1954801"/>
                </a:cubicBezTo>
                <a:cubicBezTo>
                  <a:pt x="2844084" y="1831869"/>
                  <a:pt x="2819200" y="1714756"/>
                  <a:pt x="2774200" y="1608236"/>
                </a:cubicBezTo>
                <a:lnTo>
                  <a:pt x="2737184" y="1531303"/>
                </a:lnTo>
                <a:lnTo>
                  <a:pt x="3235686" y="1531303"/>
                </a:lnTo>
                <a:lnTo>
                  <a:pt x="3235686" y="672242"/>
                </a:lnTo>
                <a:close/>
                <a:moveTo>
                  <a:pt x="0" y="0"/>
                </a:moveTo>
                <a:lnTo>
                  <a:pt x="3909600" y="0"/>
                </a:lnTo>
                <a:lnTo>
                  <a:pt x="3909600" y="3909600"/>
                </a:lnTo>
                <a:lnTo>
                  <a:pt x="0" y="39096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CH"/>
          </a:p>
        </p:txBody>
      </p:sp>
      <p:sp>
        <p:nvSpPr>
          <p:cNvPr id="308" name="Rectangle 307"/>
          <p:cNvSpPr/>
          <p:nvPr/>
        </p:nvSpPr>
        <p:spPr>
          <a:xfrm>
            <a:off x="7062917" y="2408908"/>
            <a:ext cx="408298" cy="40287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07" name="Rectangle 306"/>
          <p:cNvSpPr>
            <a:spLocks noChangeAspect="1"/>
          </p:cNvSpPr>
          <p:nvPr/>
        </p:nvSpPr>
        <p:spPr>
          <a:xfrm>
            <a:off x="7793995" y="1652321"/>
            <a:ext cx="379181" cy="452862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309" name="Rectangle 308"/>
          <p:cNvSpPr/>
          <p:nvPr/>
        </p:nvSpPr>
        <p:spPr>
          <a:xfrm>
            <a:off x="6283211" y="1655601"/>
            <a:ext cx="456908" cy="450838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10" name="Rectangle 309"/>
          <p:cNvSpPr>
            <a:spLocks noChangeAspect="1"/>
          </p:cNvSpPr>
          <p:nvPr/>
        </p:nvSpPr>
        <p:spPr>
          <a:xfrm>
            <a:off x="7036114" y="899326"/>
            <a:ext cx="432000" cy="448626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20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12904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électromagnétique</a:t>
            </a:r>
          </a:p>
          <a:p>
            <a:r>
              <a:rPr lang="fr-CH" sz="2800"/>
              <a:t>Moteur à griffes</a:t>
            </a:r>
          </a:p>
        </p:txBody>
      </p:sp>
      <p:sp>
        <p:nvSpPr>
          <p:cNvPr id="23" name="Freeform 22"/>
          <p:cNvSpPr/>
          <p:nvPr/>
        </p:nvSpPr>
        <p:spPr>
          <a:xfrm flipV="1">
            <a:off x="6261550" y="5133892"/>
            <a:ext cx="2029355" cy="1288003"/>
          </a:xfrm>
          <a:custGeom>
            <a:avLst/>
            <a:gdLst>
              <a:gd name="connsiteX0" fmla="*/ 277633 w 849590"/>
              <a:gd name="connsiteY0" fmla="*/ 366164 h 539223"/>
              <a:gd name="connsiteX1" fmla="*/ 342805 w 849590"/>
              <a:gd name="connsiteY1" fmla="*/ 366164 h 539223"/>
              <a:gd name="connsiteX2" fmla="*/ 466202 w 849590"/>
              <a:gd name="connsiteY2" fmla="*/ 55320 h 539223"/>
              <a:gd name="connsiteX3" fmla="*/ 520963 w 849590"/>
              <a:gd name="connsiteY3" fmla="*/ 55320 h 539223"/>
              <a:gd name="connsiteX4" fmla="*/ 526725 w 849590"/>
              <a:gd name="connsiteY4" fmla="*/ 55320 h 539223"/>
              <a:gd name="connsiteX5" fmla="*/ 574765 w 849590"/>
              <a:gd name="connsiteY5" fmla="*/ 55320 h 539223"/>
              <a:gd name="connsiteX6" fmla="*/ 698161 w 849590"/>
              <a:gd name="connsiteY6" fmla="*/ 366164 h 539223"/>
              <a:gd name="connsiteX7" fmla="*/ 763333 w 849590"/>
              <a:gd name="connsiteY7" fmla="*/ 366164 h 539223"/>
              <a:gd name="connsiteX8" fmla="*/ 849590 w 849590"/>
              <a:gd name="connsiteY8" fmla="*/ 148878 h 539223"/>
              <a:gd name="connsiteX9" fmla="*/ 849590 w 849590"/>
              <a:gd name="connsiteY9" fmla="*/ 0 h 539223"/>
              <a:gd name="connsiteX10" fmla="*/ 526725 w 849590"/>
              <a:gd name="connsiteY10" fmla="*/ 0 h 539223"/>
              <a:gd name="connsiteX11" fmla="*/ 520963 w 849590"/>
              <a:gd name="connsiteY11" fmla="*/ 0 h 539223"/>
              <a:gd name="connsiteX12" fmla="*/ 108932 w 849590"/>
              <a:gd name="connsiteY12" fmla="*/ 0 h 539223"/>
              <a:gd name="connsiteX13" fmla="*/ 100434 w 849590"/>
              <a:gd name="connsiteY13" fmla="*/ 0 h 539223"/>
              <a:gd name="connsiteX14" fmla="*/ 25047 w 849590"/>
              <a:gd name="connsiteY14" fmla="*/ 0 h 539223"/>
              <a:gd name="connsiteX15" fmla="*/ 13187 w 849590"/>
              <a:gd name="connsiteY15" fmla="*/ 0 h 539223"/>
              <a:gd name="connsiteX16" fmla="*/ 0 w 849590"/>
              <a:gd name="connsiteY16" fmla="*/ 0 h 539223"/>
              <a:gd name="connsiteX17" fmla="*/ 0 w 849590"/>
              <a:gd name="connsiteY17" fmla="*/ 176225 h 539223"/>
              <a:gd name="connsiteX18" fmla="*/ 13187 w 849590"/>
              <a:gd name="connsiteY18" fmla="*/ 143006 h 539223"/>
              <a:gd name="connsiteX19" fmla="*/ 13187 w 849590"/>
              <a:gd name="connsiteY19" fmla="*/ 144046 h 539223"/>
              <a:gd name="connsiteX20" fmla="*/ 48409 w 849590"/>
              <a:gd name="connsiteY20" fmla="*/ 55320 h 539223"/>
              <a:gd name="connsiteX21" fmla="*/ 100434 w 849590"/>
              <a:gd name="connsiteY21" fmla="*/ 55320 h 539223"/>
              <a:gd name="connsiteX22" fmla="*/ 108932 w 849590"/>
              <a:gd name="connsiteY22" fmla="*/ 55320 h 539223"/>
              <a:gd name="connsiteX23" fmla="*/ 154237 w 849590"/>
              <a:gd name="connsiteY23" fmla="*/ 55320 h 539223"/>
              <a:gd name="connsiteX24" fmla="*/ 0 w 849590"/>
              <a:gd name="connsiteY24" fmla="*/ 539223 h 539223"/>
              <a:gd name="connsiteX25" fmla="*/ 13187 w 849590"/>
              <a:gd name="connsiteY25" fmla="*/ 539223 h 539223"/>
              <a:gd name="connsiteX26" fmla="*/ 25047 w 849590"/>
              <a:gd name="connsiteY26" fmla="*/ 539223 h 539223"/>
              <a:gd name="connsiteX27" fmla="*/ 100434 w 849590"/>
              <a:gd name="connsiteY27" fmla="*/ 539223 h 539223"/>
              <a:gd name="connsiteX28" fmla="*/ 108932 w 849590"/>
              <a:gd name="connsiteY28" fmla="*/ 539223 h 539223"/>
              <a:gd name="connsiteX29" fmla="*/ 520963 w 849590"/>
              <a:gd name="connsiteY29" fmla="*/ 539223 h 539223"/>
              <a:gd name="connsiteX30" fmla="*/ 526725 w 849590"/>
              <a:gd name="connsiteY30" fmla="*/ 539223 h 539223"/>
              <a:gd name="connsiteX31" fmla="*/ 849590 w 849590"/>
              <a:gd name="connsiteY31" fmla="*/ 539223 h 539223"/>
              <a:gd name="connsiteX32" fmla="*/ 849590 w 849590"/>
              <a:gd name="connsiteY32" fmla="*/ 351608 h 539223"/>
              <a:gd name="connsiteX33" fmla="*/ 797073 w 849590"/>
              <a:gd name="connsiteY33" fmla="*/ 483903 h 539223"/>
              <a:gd name="connsiteX34" fmla="*/ 664420 w 849590"/>
              <a:gd name="connsiteY34" fmla="*/ 483903 h 539223"/>
              <a:gd name="connsiteX35" fmla="*/ 546788 w 849590"/>
              <a:gd name="connsiteY35" fmla="*/ 187579 h 539223"/>
              <a:gd name="connsiteX36" fmla="*/ 526725 w 849590"/>
              <a:gd name="connsiteY36" fmla="*/ 187579 h 539223"/>
              <a:gd name="connsiteX37" fmla="*/ 520963 w 849590"/>
              <a:gd name="connsiteY37" fmla="*/ 187579 h 539223"/>
              <a:gd name="connsiteX38" fmla="*/ 494176 w 849590"/>
              <a:gd name="connsiteY38" fmla="*/ 187579 h 539223"/>
              <a:gd name="connsiteX39" fmla="*/ 376544 w 849590"/>
              <a:gd name="connsiteY39" fmla="*/ 483903 h 539223"/>
              <a:gd name="connsiteX40" fmla="*/ 243892 w 849590"/>
              <a:gd name="connsiteY40" fmla="*/ 483903 h 539223"/>
              <a:gd name="connsiteX41" fmla="*/ 126259 w 849590"/>
              <a:gd name="connsiteY41" fmla="*/ 187579 h 539223"/>
              <a:gd name="connsiteX42" fmla="*/ 108932 w 849590"/>
              <a:gd name="connsiteY42" fmla="*/ 187579 h 539223"/>
              <a:gd name="connsiteX43" fmla="*/ 100434 w 849590"/>
              <a:gd name="connsiteY43" fmla="*/ 187579 h 539223"/>
              <a:gd name="connsiteX44" fmla="*/ 76383 w 849590"/>
              <a:gd name="connsiteY44" fmla="*/ 187579 h 539223"/>
              <a:gd name="connsiteX45" fmla="*/ 25047 w 849590"/>
              <a:gd name="connsiteY45" fmla="*/ 316900 h 539223"/>
              <a:gd name="connsiteX46" fmla="*/ 25047 w 849590"/>
              <a:gd name="connsiteY46" fmla="*/ 315859 h 539223"/>
              <a:gd name="connsiteX47" fmla="*/ 0 w 849590"/>
              <a:gd name="connsiteY47" fmla="*/ 378955 h 539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849590" h="539223">
                <a:moveTo>
                  <a:pt x="277633" y="366164"/>
                </a:moveTo>
                <a:lnTo>
                  <a:pt x="342805" y="366164"/>
                </a:lnTo>
                <a:lnTo>
                  <a:pt x="466202" y="55320"/>
                </a:lnTo>
                <a:lnTo>
                  <a:pt x="520963" y="55320"/>
                </a:lnTo>
                <a:lnTo>
                  <a:pt x="526725" y="55320"/>
                </a:lnTo>
                <a:lnTo>
                  <a:pt x="574765" y="55320"/>
                </a:lnTo>
                <a:lnTo>
                  <a:pt x="698161" y="366164"/>
                </a:lnTo>
                <a:lnTo>
                  <a:pt x="763333" y="366164"/>
                </a:lnTo>
                <a:lnTo>
                  <a:pt x="849590" y="148878"/>
                </a:lnTo>
                <a:lnTo>
                  <a:pt x="849590" y="0"/>
                </a:lnTo>
                <a:lnTo>
                  <a:pt x="526725" y="0"/>
                </a:lnTo>
                <a:lnTo>
                  <a:pt x="520963" y="0"/>
                </a:lnTo>
                <a:lnTo>
                  <a:pt x="108932" y="0"/>
                </a:lnTo>
                <a:lnTo>
                  <a:pt x="100434" y="0"/>
                </a:lnTo>
                <a:lnTo>
                  <a:pt x="25047" y="0"/>
                </a:lnTo>
                <a:lnTo>
                  <a:pt x="13187" y="0"/>
                </a:lnTo>
                <a:lnTo>
                  <a:pt x="0" y="0"/>
                </a:lnTo>
                <a:lnTo>
                  <a:pt x="0" y="176225"/>
                </a:lnTo>
                <a:lnTo>
                  <a:pt x="13187" y="143006"/>
                </a:lnTo>
                <a:lnTo>
                  <a:pt x="13187" y="144046"/>
                </a:lnTo>
                <a:lnTo>
                  <a:pt x="48409" y="55320"/>
                </a:lnTo>
                <a:lnTo>
                  <a:pt x="100434" y="55320"/>
                </a:lnTo>
                <a:lnTo>
                  <a:pt x="108932" y="55320"/>
                </a:lnTo>
                <a:lnTo>
                  <a:pt x="154237" y="55320"/>
                </a:lnTo>
                <a:close/>
                <a:moveTo>
                  <a:pt x="0" y="539223"/>
                </a:moveTo>
                <a:lnTo>
                  <a:pt x="13187" y="539223"/>
                </a:lnTo>
                <a:lnTo>
                  <a:pt x="25047" y="539223"/>
                </a:lnTo>
                <a:lnTo>
                  <a:pt x="100434" y="539223"/>
                </a:lnTo>
                <a:lnTo>
                  <a:pt x="108932" y="539223"/>
                </a:lnTo>
                <a:lnTo>
                  <a:pt x="520963" y="539223"/>
                </a:lnTo>
                <a:lnTo>
                  <a:pt x="526725" y="539223"/>
                </a:lnTo>
                <a:lnTo>
                  <a:pt x="849590" y="539223"/>
                </a:lnTo>
                <a:lnTo>
                  <a:pt x="849590" y="351608"/>
                </a:lnTo>
                <a:lnTo>
                  <a:pt x="797073" y="483903"/>
                </a:lnTo>
                <a:lnTo>
                  <a:pt x="664420" y="483903"/>
                </a:lnTo>
                <a:lnTo>
                  <a:pt x="546788" y="187579"/>
                </a:lnTo>
                <a:lnTo>
                  <a:pt x="526725" y="187579"/>
                </a:lnTo>
                <a:lnTo>
                  <a:pt x="520963" y="187579"/>
                </a:lnTo>
                <a:lnTo>
                  <a:pt x="494176" y="187579"/>
                </a:lnTo>
                <a:lnTo>
                  <a:pt x="376544" y="483903"/>
                </a:lnTo>
                <a:lnTo>
                  <a:pt x="243892" y="483903"/>
                </a:lnTo>
                <a:lnTo>
                  <a:pt x="126259" y="187579"/>
                </a:lnTo>
                <a:lnTo>
                  <a:pt x="108932" y="187579"/>
                </a:lnTo>
                <a:lnTo>
                  <a:pt x="100434" y="187579"/>
                </a:lnTo>
                <a:lnTo>
                  <a:pt x="76383" y="187579"/>
                </a:lnTo>
                <a:lnTo>
                  <a:pt x="25047" y="316900"/>
                </a:lnTo>
                <a:lnTo>
                  <a:pt x="25047" y="315859"/>
                </a:lnTo>
                <a:lnTo>
                  <a:pt x="0" y="37895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6" name="Freeform 45"/>
          <p:cNvSpPr/>
          <p:nvPr/>
        </p:nvSpPr>
        <p:spPr>
          <a:xfrm flipV="1">
            <a:off x="6262255" y="3781840"/>
            <a:ext cx="2022736" cy="1288003"/>
          </a:xfrm>
          <a:custGeom>
            <a:avLst/>
            <a:gdLst>
              <a:gd name="connsiteX0" fmla="*/ 146445 w 699850"/>
              <a:gd name="connsiteY0" fmla="*/ 302615 h 445639"/>
              <a:gd name="connsiteX1" fmla="*/ 200306 w 699850"/>
              <a:gd name="connsiteY1" fmla="*/ 302615 h 445639"/>
              <a:gd name="connsiteX2" fmla="*/ 302287 w 699850"/>
              <a:gd name="connsiteY2" fmla="*/ 45719 h 445639"/>
              <a:gd name="connsiteX3" fmla="*/ 347544 w 699850"/>
              <a:gd name="connsiteY3" fmla="*/ 45719 h 445639"/>
              <a:gd name="connsiteX4" fmla="*/ 352306 w 699850"/>
              <a:gd name="connsiteY4" fmla="*/ 45719 h 445639"/>
              <a:gd name="connsiteX5" fmla="*/ 392009 w 699850"/>
              <a:gd name="connsiteY5" fmla="*/ 45719 h 445639"/>
              <a:gd name="connsiteX6" fmla="*/ 493989 w 699850"/>
              <a:gd name="connsiteY6" fmla="*/ 302615 h 445639"/>
              <a:gd name="connsiteX7" fmla="*/ 547850 w 699850"/>
              <a:gd name="connsiteY7" fmla="*/ 302615 h 445639"/>
              <a:gd name="connsiteX8" fmla="*/ 649831 w 699850"/>
              <a:gd name="connsiteY8" fmla="*/ 45719 h 445639"/>
              <a:gd name="connsiteX9" fmla="*/ 699850 w 699850"/>
              <a:gd name="connsiteY9" fmla="*/ 45719 h 445639"/>
              <a:gd name="connsiteX10" fmla="*/ 699850 w 699850"/>
              <a:gd name="connsiteY10" fmla="*/ 0 h 445639"/>
              <a:gd name="connsiteX11" fmla="*/ 352306 w 699850"/>
              <a:gd name="connsiteY11" fmla="*/ 0 h 445639"/>
              <a:gd name="connsiteX12" fmla="*/ 347544 w 699850"/>
              <a:gd name="connsiteY12" fmla="*/ 0 h 445639"/>
              <a:gd name="connsiteX13" fmla="*/ 0 w 699850"/>
              <a:gd name="connsiteY13" fmla="*/ 0 h 445639"/>
              <a:gd name="connsiteX14" fmla="*/ 0 w 699850"/>
              <a:gd name="connsiteY14" fmla="*/ 45719 h 445639"/>
              <a:gd name="connsiteX15" fmla="*/ 44465 w 699850"/>
              <a:gd name="connsiteY15" fmla="*/ 45719 h 445639"/>
              <a:gd name="connsiteX16" fmla="*/ 0 w 699850"/>
              <a:gd name="connsiteY16" fmla="*/ 445639 h 445639"/>
              <a:gd name="connsiteX17" fmla="*/ 347544 w 699850"/>
              <a:gd name="connsiteY17" fmla="*/ 445639 h 445639"/>
              <a:gd name="connsiteX18" fmla="*/ 352306 w 699850"/>
              <a:gd name="connsiteY18" fmla="*/ 445639 h 445639"/>
              <a:gd name="connsiteX19" fmla="*/ 699850 w 699850"/>
              <a:gd name="connsiteY19" fmla="*/ 445639 h 445639"/>
              <a:gd name="connsiteX20" fmla="*/ 699850 w 699850"/>
              <a:gd name="connsiteY20" fmla="*/ 155024 h 445639"/>
              <a:gd name="connsiteX21" fmla="*/ 672950 w 699850"/>
              <a:gd name="connsiteY21" fmla="*/ 155024 h 445639"/>
              <a:gd name="connsiteX22" fmla="*/ 575734 w 699850"/>
              <a:gd name="connsiteY22" fmla="*/ 399920 h 445639"/>
              <a:gd name="connsiteX23" fmla="*/ 466104 w 699850"/>
              <a:gd name="connsiteY23" fmla="*/ 399920 h 445639"/>
              <a:gd name="connsiteX24" fmla="*/ 368887 w 699850"/>
              <a:gd name="connsiteY24" fmla="*/ 155024 h 445639"/>
              <a:gd name="connsiteX25" fmla="*/ 352306 w 699850"/>
              <a:gd name="connsiteY25" fmla="*/ 155024 h 445639"/>
              <a:gd name="connsiteX26" fmla="*/ 347544 w 699850"/>
              <a:gd name="connsiteY26" fmla="*/ 155024 h 445639"/>
              <a:gd name="connsiteX27" fmla="*/ 325406 w 699850"/>
              <a:gd name="connsiteY27" fmla="*/ 155024 h 445639"/>
              <a:gd name="connsiteX28" fmla="*/ 228190 w 699850"/>
              <a:gd name="connsiteY28" fmla="*/ 399920 h 445639"/>
              <a:gd name="connsiteX29" fmla="*/ 118560 w 699850"/>
              <a:gd name="connsiteY29" fmla="*/ 399920 h 445639"/>
              <a:gd name="connsiteX30" fmla="*/ 21343 w 699850"/>
              <a:gd name="connsiteY30" fmla="*/ 155024 h 445639"/>
              <a:gd name="connsiteX31" fmla="*/ 0 w 699850"/>
              <a:gd name="connsiteY31" fmla="*/ 155024 h 4456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99850" h="445639">
                <a:moveTo>
                  <a:pt x="146445" y="302615"/>
                </a:moveTo>
                <a:lnTo>
                  <a:pt x="200306" y="302615"/>
                </a:lnTo>
                <a:lnTo>
                  <a:pt x="302287" y="45719"/>
                </a:lnTo>
                <a:lnTo>
                  <a:pt x="347544" y="45719"/>
                </a:lnTo>
                <a:lnTo>
                  <a:pt x="352306" y="45719"/>
                </a:lnTo>
                <a:lnTo>
                  <a:pt x="392009" y="45719"/>
                </a:lnTo>
                <a:lnTo>
                  <a:pt x="493989" y="302615"/>
                </a:lnTo>
                <a:lnTo>
                  <a:pt x="547850" y="302615"/>
                </a:lnTo>
                <a:lnTo>
                  <a:pt x="649831" y="45719"/>
                </a:lnTo>
                <a:lnTo>
                  <a:pt x="699850" y="45719"/>
                </a:lnTo>
                <a:lnTo>
                  <a:pt x="699850" y="0"/>
                </a:lnTo>
                <a:lnTo>
                  <a:pt x="352306" y="0"/>
                </a:lnTo>
                <a:lnTo>
                  <a:pt x="347544" y="0"/>
                </a:lnTo>
                <a:lnTo>
                  <a:pt x="0" y="0"/>
                </a:lnTo>
                <a:lnTo>
                  <a:pt x="0" y="45719"/>
                </a:lnTo>
                <a:lnTo>
                  <a:pt x="44465" y="45719"/>
                </a:lnTo>
                <a:close/>
                <a:moveTo>
                  <a:pt x="0" y="445639"/>
                </a:moveTo>
                <a:lnTo>
                  <a:pt x="347544" y="445639"/>
                </a:lnTo>
                <a:lnTo>
                  <a:pt x="352306" y="445639"/>
                </a:lnTo>
                <a:lnTo>
                  <a:pt x="699850" y="445639"/>
                </a:lnTo>
                <a:lnTo>
                  <a:pt x="699850" y="155024"/>
                </a:lnTo>
                <a:lnTo>
                  <a:pt x="672950" y="155024"/>
                </a:lnTo>
                <a:lnTo>
                  <a:pt x="575734" y="399920"/>
                </a:lnTo>
                <a:lnTo>
                  <a:pt x="466104" y="399920"/>
                </a:lnTo>
                <a:lnTo>
                  <a:pt x="368887" y="155024"/>
                </a:lnTo>
                <a:lnTo>
                  <a:pt x="352306" y="155024"/>
                </a:lnTo>
                <a:lnTo>
                  <a:pt x="347544" y="155024"/>
                </a:lnTo>
                <a:lnTo>
                  <a:pt x="325406" y="155024"/>
                </a:lnTo>
                <a:lnTo>
                  <a:pt x="228190" y="399920"/>
                </a:lnTo>
                <a:lnTo>
                  <a:pt x="118560" y="399920"/>
                </a:lnTo>
                <a:lnTo>
                  <a:pt x="21343" y="155024"/>
                </a:lnTo>
                <a:lnTo>
                  <a:pt x="0" y="15502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300" name="Group 299"/>
          <p:cNvGrpSpPr/>
          <p:nvPr/>
        </p:nvGrpSpPr>
        <p:grpSpPr>
          <a:xfrm>
            <a:off x="6646676" y="3996429"/>
            <a:ext cx="1294489" cy="953005"/>
            <a:chOff x="7093636" y="1646885"/>
            <a:chExt cx="1294489" cy="953005"/>
          </a:xfrm>
        </p:grpSpPr>
        <p:graphicFrame>
          <p:nvGraphicFramePr>
            <p:cNvPr id="47" name="Object 46"/>
            <p:cNvGraphicFramePr>
              <a:graphicFrameLocks noChangeAspect="1"/>
            </p:cNvGraphicFramePr>
            <p:nvPr/>
          </p:nvGraphicFramePr>
          <p:xfrm>
            <a:off x="7523400" y="1646885"/>
            <a:ext cx="394363" cy="4246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46" name="Equation" r:id="rId18" imgW="164880" imgH="177480" progId="Equation.DSMT4">
                    <p:embed/>
                  </p:oleObj>
                </mc:Choice>
                <mc:Fallback>
                  <p:oleObj name="Equation" r:id="rId18" imgW="164880" imgH="177480" progId="Equation.DSMT4">
                    <p:embed/>
                    <p:pic>
                      <p:nvPicPr>
                        <p:cNvPr id="47" name="Object 4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23400" y="1646885"/>
                          <a:ext cx="394363" cy="4246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8" name="Object 47"/>
            <p:cNvGraphicFramePr>
              <a:graphicFrameLocks noChangeAspect="1"/>
            </p:cNvGraphicFramePr>
            <p:nvPr/>
          </p:nvGraphicFramePr>
          <p:xfrm>
            <a:off x="8084769" y="2173208"/>
            <a:ext cx="303356" cy="4246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47" name="Equation" r:id="rId20" imgW="126720" imgH="177480" progId="Equation.DSMT4">
                    <p:embed/>
                  </p:oleObj>
                </mc:Choice>
                <mc:Fallback>
                  <p:oleObj name="Equation" r:id="rId20" imgW="126720" imgH="177480" progId="Equation.DSMT4">
                    <p:embed/>
                    <p:pic>
                      <p:nvPicPr>
                        <p:cNvPr id="48" name="Object 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084769" y="2173208"/>
                          <a:ext cx="303356" cy="4246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9" name="Object 48"/>
            <p:cNvGraphicFramePr>
              <a:graphicFrameLocks noChangeAspect="1"/>
            </p:cNvGraphicFramePr>
            <p:nvPr/>
          </p:nvGraphicFramePr>
          <p:xfrm>
            <a:off x="7093636" y="2175192"/>
            <a:ext cx="303356" cy="4246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48" name="Equation" r:id="rId20" imgW="126720" imgH="177480" progId="Equation.DSMT4">
                    <p:embed/>
                  </p:oleObj>
                </mc:Choice>
                <mc:Fallback>
                  <p:oleObj name="Equation" r:id="rId20" imgW="126720" imgH="177480" progId="Equation.DSMT4">
                    <p:embed/>
                    <p:pic>
                      <p:nvPicPr>
                        <p:cNvPr id="49" name="Object 4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93636" y="2175192"/>
                          <a:ext cx="303356" cy="4246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11" name="Group 310"/>
          <p:cNvGrpSpPr/>
          <p:nvPr/>
        </p:nvGrpSpPr>
        <p:grpSpPr>
          <a:xfrm>
            <a:off x="6257030" y="3628915"/>
            <a:ext cx="2021986" cy="2968059"/>
            <a:chOff x="6703990" y="1279371"/>
            <a:chExt cx="2021986" cy="2968059"/>
          </a:xfrm>
        </p:grpSpPr>
        <p:sp>
          <p:nvSpPr>
            <p:cNvPr id="50" name="Line 56"/>
            <p:cNvSpPr>
              <a:spLocks noChangeShapeType="1"/>
            </p:cNvSpPr>
            <p:nvPr/>
          </p:nvSpPr>
          <p:spPr bwMode="auto">
            <a:xfrm>
              <a:off x="7212702" y="1279371"/>
              <a:ext cx="0" cy="2968059"/>
            </a:xfrm>
            <a:prstGeom prst="line">
              <a:avLst/>
            </a:prstGeom>
            <a:noFill/>
            <a:ln w="22225">
              <a:solidFill>
                <a:srgbClr val="FF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2" name="Line 56"/>
            <p:cNvSpPr>
              <a:spLocks noChangeShapeType="1"/>
            </p:cNvSpPr>
            <p:nvPr/>
          </p:nvSpPr>
          <p:spPr bwMode="auto">
            <a:xfrm>
              <a:off x="7707552" y="1279371"/>
              <a:ext cx="0" cy="2968059"/>
            </a:xfrm>
            <a:prstGeom prst="line">
              <a:avLst/>
            </a:prstGeom>
            <a:noFill/>
            <a:ln w="22225">
              <a:solidFill>
                <a:schemeClr val="accent1">
                  <a:lumMod val="75000"/>
                </a:schemeClr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4" name="Line 56"/>
            <p:cNvSpPr>
              <a:spLocks noChangeShapeType="1"/>
            </p:cNvSpPr>
            <p:nvPr/>
          </p:nvSpPr>
          <p:spPr bwMode="auto">
            <a:xfrm>
              <a:off x="8219466" y="1279371"/>
              <a:ext cx="0" cy="2968059"/>
            </a:xfrm>
            <a:prstGeom prst="line">
              <a:avLst/>
            </a:prstGeom>
            <a:noFill/>
            <a:ln w="22225">
              <a:solidFill>
                <a:srgbClr val="FF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5" name="Line 56"/>
            <p:cNvSpPr>
              <a:spLocks noChangeShapeType="1"/>
            </p:cNvSpPr>
            <p:nvPr/>
          </p:nvSpPr>
          <p:spPr bwMode="auto">
            <a:xfrm>
              <a:off x="8725976" y="1279371"/>
              <a:ext cx="0" cy="2968059"/>
            </a:xfrm>
            <a:prstGeom prst="line">
              <a:avLst/>
            </a:prstGeom>
            <a:noFill/>
            <a:ln w="22225">
              <a:solidFill>
                <a:schemeClr val="accent1">
                  <a:lumMod val="75000"/>
                </a:schemeClr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  <p:sp>
          <p:nvSpPr>
            <p:cNvPr id="56" name="Line 56"/>
            <p:cNvSpPr>
              <a:spLocks noChangeShapeType="1"/>
            </p:cNvSpPr>
            <p:nvPr/>
          </p:nvSpPr>
          <p:spPr bwMode="auto">
            <a:xfrm>
              <a:off x="6703990" y="1279371"/>
              <a:ext cx="0" cy="2968059"/>
            </a:xfrm>
            <a:prstGeom prst="line">
              <a:avLst/>
            </a:prstGeom>
            <a:noFill/>
            <a:ln w="22225">
              <a:solidFill>
                <a:schemeClr val="accent1">
                  <a:lumMod val="75000"/>
                </a:schemeClr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H"/>
            </a:p>
          </p:txBody>
        </p:sp>
      </p:grpSp>
      <p:graphicFrame>
        <p:nvGraphicFramePr>
          <p:cNvPr id="271" name="Object 27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9728283"/>
              </p:ext>
            </p:extLst>
          </p:nvPr>
        </p:nvGraphicFramePr>
        <p:xfrm>
          <a:off x="6836331" y="2972174"/>
          <a:ext cx="1905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49" name="Equation" r:id="rId21" imgW="190440" imgH="164880" progId="Equation.DSMT4">
                  <p:embed/>
                </p:oleObj>
              </mc:Choice>
              <mc:Fallback>
                <p:oleObj name="Equation" r:id="rId21" imgW="190440" imgH="164880" progId="Equation.DSMT4">
                  <p:embed/>
                  <p:pic>
                    <p:nvPicPr>
                      <p:cNvPr id="271" name="Object 2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6331" y="2972174"/>
                        <a:ext cx="1905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2" name="Object 2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961219"/>
              </p:ext>
            </p:extLst>
          </p:nvPr>
        </p:nvGraphicFramePr>
        <p:xfrm>
          <a:off x="6853794" y="589336"/>
          <a:ext cx="1651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50" name="Equation" r:id="rId23" imgW="164880" imgH="164880" progId="Equation.DSMT4">
                  <p:embed/>
                </p:oleObj>
              </mc:Choice>
              <mc:Fallback>
                <p:oleObj name="Equation" r:id="rId23" imgW="164880" imgH="164880" progId="Equation.DSMT4">
                  <p:embed/>
                  <p:pic>
                    <p:nvPicPr>
                      <p:cNvPr id="272" name="Object 2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3794" y="589336"/>
                        <a:ext cx="1651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3" name="Object 27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933310"/>
              </p:ext>
            </p:extLst>
          </p:nvPr>
        </p:nvGraphicFramePr>
        <p:xfrm>
          <a:off x="7758314" y="1395071"/>
          <a:ext cx="1524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51" name="Equation" r:id="rId25" imgW="152280" imgH="164880" progId="Equation.DSMT4">
                  <p:embed/>
                </p:oleObj>
              </mc:Choice>
              <mc:Fallback>
                <p:oleObj name="Equation" r:id="rId25" imgW="152280" imgH="164880" progId="Equation.DSMT4">
                  <p:embed/>
                  <p:pic>
                    <p:nvPicPr>
                      <p:cNvPr id="273" name="Object 2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8314" y="1395071"/>
                        <a:ext cx="1524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4" name="Object 27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5808994"/>
              </p:ext>
            </p:extLst>
          </p:nvPr>
        </p:nvGraphicFramePr>
        <p:xfrm>
          <a:off x="5904888" y="1392977"/>
          <a:ext cx="177800" cy="16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052" name="Equation" r:id="rId27" imgW="177480" imgH="164880" progId="Equation.DSMT4">
                  <p:embed/>
                </p:oleObj>
              </mc:Choice>
              <mc:Fallback>
                <p:oleObj name="Equation" r:id="rId27" imgW="177480" imgH="164880" progId="Equation.DSMT4">
                  <p:embed/>
                  <p:pic>
                    <p:nvPicPr>
                      <p:cNvPr id="274" name="Object 2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4888" y="1392977"/>
                        <a:ext cx="177800" cy="16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4" name="Straight Connector 283"/>
          <p:cNvCxnSpPr/>
          <p:nvPr/>
        </p:nvCxnSpPr>
        <p:spPr>
          <a:xfrm>
            <a:off x="6797065" y="687887"/>
            <a:ext cx="0" cy="536366"/>
          </a:xfrm>
          <a:prstGeom prst="line">
            <a:avLst/>
          </a:prstGeom>
          <a:ln w="6350">
            <a:solidFill>
              <a:schemeClr val="tx1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Connector 284"/>
          <p:cNvCxnSpPr/>
          <p:nvPr/>
        </p:nvCxnSpPr>
        <p:spPr>
          <a:xfrm flipH="1">
            <a:off x="6797295" y="2532027"/>
            <a:ext cx="228654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Straight Connector 285"/>
          <p:cNvCxnSpPr/>
          <p:nvPr/>
        </p:nvCxnSpPr>
        <p:spPr>
          <a:xfrm flipV="1">
            <a:off x="6795945" y="2529427"/>
            <a:ext cx="0" cy="534902"/>
          </a:xfrm>
          <a:prstGeom prst="line">
            <a:avLst/>
          </a:prstGeom>
          <a:ln w="6350">
            <a:solidFill>
              <a:schemeClr val="tx1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/>
          <p:cNvCxnSpPr/>
          <p:nvPr/>
        </p:nvCxnSpPr>
        <p:spPr>
          <a:xfrm flipH="1">
            <a:off x="7496402" y="2429606"/>
            <a:ext cx="937576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Straight Connector 287"/>
          <p:cNvCxnSpPr/>
          <p:nvPr/>
        </p:nvCxnSpPr>
        <p:spPr>
          <a:xfrm flipV="1">
            <a:off x="8430800" y="1320585"/>
            <a:ext cx="0" cy="1112063"/>
          </a:xfrm>
          <a:prstGeom prst="line">
            <a:avLst/>
          </a:prstGeom>
          <a:ln w="6350">
            <a:solidFill>
              <a:schemeClr val="tx1"/>
            </a:solidFill>
            <a:head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Straight Connector 288"/>
          <p:cNvCxnSpPr/>
          <p:nvPr/>
        </p:nvCxnSpPr>
        <p:spPr>
          <a:xfrm>
            <a:off x="6078322" y="1499114"/>
            <a:ext cx="524164" cy="0"/>
          </a:xfrm>
          <a:prstGeom prst="line">
            <a:avLst/>
          </a:prstGeom>
          <a:ln w="6350">
            <a:solidFill>
              <a:schemeClr val="tx1"/>
            </a:solidFill>
            <a:head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Straight Connector 289"/>
          <p:cNvCxnSpPr/>
          <p:nvPr/>
        </p:nvCxnSpPr>
        <p:spPr>
          <a:xfrm flipV="1">
            <a:off x="7918774" y="1499429"/>
            <a:ext cx="0" cy="138824"/>
          </a:xfrm>
          <a:prstGeom prst="line">
            <a:avLst/>
          </a:prstGeom>
          <a:ln w="6350">
            <a:solidFill>
              <a:schemeClr val="tx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/>
          <p:cNvCxnSpPr/>
          <p:nvPr/>
        </p:nvCxnSpPr>
        <p:spPr>
          <a:xfrm flipV="1">
            <a:off x="7816353" y="2115427"/>
            <a:ext cx="0" cy="1041133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/>
          <p:cNvCxnSpPr/>
          <p:nvPr/>
        </p:nvCxnSpPr>
        <p:spPr>
          <a:xfrm flipH="1">
            <a:off x="6702007" y="3153114"/>
            <a:ext cx="111699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3" name="Oval 292"/>
          <p:cNvSpPr/>
          <p:nvPr/>
        </p:nvSpPr>
        <p:spPr>
          <a:xfrm rot="19857205">
            <a:off x="6806979" y="1423679"/>
            <a:ext cx="912686" cy="913783"/>
          </a:xfrm>
          <a:prstGeom prst="ellipse">
            <a:avLst/>
          </a:prstGeom>
          <a:solidFill>
            <a:schemeClr val="bg1">
              <a:lumMod val="85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fr-CH" sz="1200">
                <a:solidFill>
                  <a:schemeClr val="tx1"/>
                </a:solidFill>
              </a:rPr>
              <a:t>N</a:t>
            </a:r>
          </a:p>
          <a:p>
            <a:pPr algn="ctr"/>
            <a:endParaRPr lang="fr-CH" sz="1200">
              <a:solidFill>
                <a:schemeClr val="tx1"/>
              </a:solidFill>
            </a:endParaRPr>
          </a:p>
          <a:p>
            <a:pPr algn="ctr"/>
            <a:endParaRPr lang="fr-CH" sz="1200">
              <a:solidFill>
                <a:schemeClr val="tx1"/>
              </a:solidFill>
            </a:endParaRPr>
          </a:p>
          <a:p>
            <a:pPr algn="ctr"/>
            <a:r>
              <a:rPr lang="fr-CH" sz="1200">
                <a:solidFill>
                  <a:schemeClr val="tx1"/>
                </a:solidFill>
              </a:rPr>
              <a:t>S</a:t>
            </a:r>
          </a:p>
        </p:txBody>
      </p:sp>
      <p:cxnSp>
        <p:nvCxnSpPr>
          <p:cNvPr id="294" name="Straight Connector 293"/>
          <p:cNvCxnSpPr>
            <a:stCxn id="279" idx="0"/>
          </p:cNvCxnSpPr>
          <p:nvPr/>
        </p:nvCxnSpPr>
        <p:spPr>
          <a:xfrm flipH="1">
            <a:off x="6795945" y="1221080"/>
            <a:ext cx="702411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/>
          <p:cNvCxnSpPr>
            <a:endCxn id="280" idx="4"/>
          </p:cNvCxnSpPr>
          <p:nvPr/>
        </p:nvCxnSpPr>
        <p:spPr>
          <a:xfrm flipH="1">
            <a:off x="7024450" y="1323500"/>
            <a:ext cx="1407483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Connector 295"/>
          <p:cNvCxnSpPr>
            <a:stCxn id="281" idx="4"/>
            <a:endCxn id="282" idx="0"/>
          </p:cNvCxnSpPr>
          <p:nvPr/>
        </p:nvCxnSpPr>
        <p:spPr>
          <a:xfrm flipH="1" flipV="1">
            <a:off x="7024673" y="2481298"/>
            <a:ext cx="473907" cy="382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/>
          <p:cNvCxnSpPr>
            <a:stCxn id="278" idx="4"/>
            <a:endCxn id="277" idx="0"/>
          </p:cNvCxnSpPr>
          <p:nvPr/>
        </p:nvCxnSpPr>
        <p:spPr>
          <a:xfrm flipH="1" flipV="1">
            <a:off x="7868044" y="1639440"/>
            <a:ext cx="382" cy="473907"/>
          </a:xfrm>
          <a:prstGeom prst="line">
            <a:avLst/>
          </a:prstGeom>
          <a:ln w="6350">
            <a:solidFill>
              <a:schemeClr val="tx1"/>
            </a:solidFill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Straight Connector 297"/>
          <p:cNvCxnSpPr>
            <a:stCxn id="276" idx="0"/>
          </p:cNvCxnSpPr>
          <p:nvPr/>
        </p:nvCxnSpPr>
        <p:spPr>
          <a:xfrm rot="5400000" flipH="1" flipV="1">
            <a:off x="6293482" y="1807421"/>
            <a:ext cx="613918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Straight Connector 298"/>
          <p:cNvCxnSpPr>
            <a:endCxn id="275" idx="4"/>
          </p:cNvCxnSpPr>
          <p:nvPr/>
        </p:nvCxnSpPr>
        <p:spPr>
          <a:xfrm flipV="1">
            <a:off x="6702862" y="1639131"/>
            <a:ext cx="0" cy="1515329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1" name="Group 300"/>
          <p:cNvGrpSpPr/>
          <p:nvPr/>
        </p:nvGrpSpPr>
        <p:grpSpPr>
          <a:xfrm>
            <a:off x="6893020" y="5286827"/>
            <a:ext cx="1294489" cy="953005"/>
            <a:chOff x="7093636" y="1646885"/>
            <a:chExt cx="1294489" cy="953005"/>
          </a:xfrm>
        </p:grpSpPr>
        <p:graphicFrame>
          <p:nvGraphicFramePr>
            <p:cNvPr id="302" name="Object 301"/>
            <p:cNvGraphicFramePr>
              <a:graphicFrameLocks noChangeAspect="1"/>
            </p:cNvGraphicFramePr>
            <p:nvPr/>
          </p:nvGraphicFramePr>
          <p:xfrm>
            <a:off x="7523400" y="1646885"/>
            <a:ext cx="394363" cy="4246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53" name="Equation" r:id="rId18" imgW="164880" imgH="177480" progId="Equation.DSMT4">
                    <p:embed/>
                  </p:oleObj>
                </mc:Choice>
                <mc:Fallback>
                  <p:oleObj name="Equation" r:id="rId18" imgW="164880" imgH="177480" progId="Equation.DSMT4">
                    <p:embed/>
                    <p:pic>
                      <p:nvPicPr>
                        <p:cNvPr id="302" name="Object 30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23400" y="1646885"/>
                          <a:ext cx="394363" cy="4246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3" name="Object 302"/>
            <p:cNvGraphicFramePr>
              <a:graphicFrameLocks noChangeAspect="1"/>
            </p:cNvGraphicFramePr>
            <p:nvPr/>
          </p:nvGraphicFramePr>
          <p:xfrm>
            <a:off x="8084769" y="2173208"/>
            <a:ext cx="303356" cy="4246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54" name="Equation" r:id="rId20" imgW="126720" imgH="177480" progId="Equation.DSMT4">
                    <p:embed/>
                  </p:oleObj>
                </mc:Choice>
                <mc:Fallback>
                  <p:oleObj name="Equation" r:id="rId20" imgW="126720" imgH="177480" progId="Equation.DSMT4">
                    <p:embed/>
                    <p:pic>
                      <p:nvPicPr>
                        <p:cNvPr id="303" name="Object 30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084769" y="2173208"/>
                          <a:ext cx="303356" cy="4246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4" name="Object 303"/>
            <p:cNvGraphicFramePr>
              <a:graphicFrameLocks noChangeAspect="1"/>
            </p:cNvGraphicFramePr>
            <p:nvPr/>
          </p:nvGraphicFramePr>
          <p:xfrm>
            <a:off x="7093636" y="2175192"/>
            <a:ext cx="303356" cy="4246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7055" name="Equation" r:id="rId20" imgW="126720" imgH="177480" progId="Equation.DSMT4">
                    <p:embed/>
                  </p:oleObj>
                </mc:Choice>
                <mc:Fallback>
                  <p:oleObj name="Equation" r:id="rId20" imgW="126720" imgH="177480" progId="Equation.DSMT4">
                    <p:embed/>
                    <p:pic>
                      <p:nvPicPr>
                        <p:cNvPr id="304" name="Object 30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93636" y="2175192"/>
                          <a:ext cx="303356" cy="42469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06" name="Oval 305"/>
          <p:cNvSpPr/>
          <p:nvPr/>
        </p:nvSpPr>
        <p:spPr>
          <a:xfrm rot="10800000">
            <a:off x="6807269" y="1420055"/>
            <a:ext cx="912686" cy="913783"/>
          </a:xfrm>
          <a:prstGeom prst="ellipse">
            <a:avLst/>
          </a:prstGeom>
          <a:gradFill>
            <a:gsLst>
              <a:gs pos="0">
                <a:srgbClr val="FF0000"/>
              </a:gs>
              <a:gs pos="100000">
                <a:srgbClr val="0000FF"/>
              </a:gs>
            </a:gsLst>
            <a:lin ang="5400000" scaled="1"/>
          </a:gra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fr-CH" sz="1200">
                <a:solidFill>
                  <a:schemeClr val="tx1"/>
                </a:solidFill>
              </a:rPr>
              <a:t>N</a:t>
            </a:r>
          </a:p>
          <a:p>
            <a:pPr algn="ctr"/>
            <a:endParaRPr lang="fr-CH" sz="1200">
              <a:solidFill>
                <a:schemeClr val="tx1"/>
              </a:solidFill>
            </a:endParaRPr>
          </a:p>
          <a:p>
            <a:pPr algn="ctr"/>
            <a:endParaRPr lang="fr-CH" sz="1200">
              <a:solidFill>
                <a:schemeClr val="tx1"/>
              </a:solidFill>
            </a:endParaRPr>
          </a:p>
          <a:p>
            <a:pPr algn="ctr"/>
            <a:r>
              <a:rPr lang="fr-CH" sz="12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10" name="TextBox 209"/>
          <p:cNvSpPr txBox="1"/>
          <p:nvPr/>
        </p:nvSpPr>
        <p:spPr>
          <a:xfrm>
            <a:off x="8607425" y="6461323"/>
            <a:ext cx="447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8778BAC-B6AF-4229-9202-A6E5BDD32A25}" type="slidenum">
              <a:rPr lang="fr-CH" sz="1400" smtClean="0"/>
              <a:pPr algn="r"/>
              <a:t>8</a:t>
            </a:fld>
            <a:endParaRPr lang="fr-CH" sz="1400"/>
          </a:p>
        </p:txBody>
      </p:sp>
    </p:spTree>
    <p:extLst>
      <p:ext uri="{BB962C8B-B14F-4D97-AF65-F5344CB8AC3E}">
        <p14:creationId xmlns:p14="http://schemas.microsoft.com/office/powerpoint/2010/main" val="241700384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0" dur="10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02813 -1.85185E-6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" grpId="0" animBg="1"/>
      <p:bldP spid="308" grpId="1" animBg="1"/>
      <p:bldP spid="307" grpId="0" animBg="1"/>
      <p:bldP spid="309" grpId="0" animBg="1"/>
      <p:bldP spid="310" grpId="0" animBg="1"/>
      <p:bldP spid="310" grpId="1" animBg="1"/>
      <p:bldP spid="23" grpId="0" animBg="1"/>
      <p:bldP spid="46" grpId="0" animBg="1"/>
      <p:bldP spid="306" grpId="0" animBg="1"/>
      <p:bldP spid="30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46">
            <a:extLst>
              <a:ext uri="{FF2B5EF4-FFF2-40B4-BE49-F238E27FC236}">
                <a16:creationId xmlns:a16="http://schemas.microsoft.com/office/drawing/2014/main" id="{8AF4C91F-DE0A-4CBD-924B-CD75706CEA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7"/>
          <a:stretch/>
        </p:blipFill>
        <p:spPr bwMode="auto">
          <a:xfrm>
            <a:off x="414000" y="64800"/>
            <a:ext cx="8290526" cy="420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1" name="Straight Arrow Connector 210"/>
          <p:cNvCxnSpPr/>
          <p:nvPr/>
        </p:nvCxnSpPr>
        <p:spPr>
          <a:xfrm flipV="1">
            <a:off x="1339392" y="2645634"/>
            <a:ext cx="46612" cy="412229"/>
          </a:xfrm>
          <a:prstGeom prst="straightConnector1">
            <a:avLst/>
          </a:prstGeom>
          <a:ln w="6350">
            <a:solidFill>
              <a:schemeClr val="tx1"/>
            </a:solidFill>
            <a:headEnd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Rectangle 211"/>
          <p:cNvSpPr/>
          <p:nvPr/>
        </p:nvSpPr>
        <p:spPr>
          <a:xfrm>
            <a:off x="4702758" y="2124433"/>
            <a:ext cx="2576826" cy="790131"/>
          </a:xfrm>
          <a:prstGeom prst="rect">
            <a:avLst/>
          </a:prstGeom>
          <a:solidFill>
            <a:schemeClr val="bg1">
              <a:lumMod val="75000"/>
              <a:alpha val="50000"/>
            </a:schemeClr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grpSp>
        <p:nvGrpSpPr>
          <p:cNvPr id="286" name="Group 285"/>
          <p:cNvGrpSpPr/>
          <p:nvPr/>
        </p:nvGrpSpPr>
        <p:grpSpPr>
          <a:xfrm>
            <a:off x="4559076" y="506229"/>
            <a:ext cx="2105289" cy="1309342"/>
            <a:chOff x="4559076" y="506229"/>
            <a:chExt cx="2105289" cy="1309342"/>
          </a:xfrm>
        </p:grpSpPr>
        <p:graphicFrame>
          <p:nvGraphicFramePr>
            <p:cNvPr id="209" name="Object 208"/>
            <p:cNvGraphicFramePr>
              <a:graphicFrameLocks noChangeAspect="1"/>
            </p:cNvGraphicFramePr>
            <p:nvPr/>
          </p:nvGraphicFramePr>
          <p:xfrm>
            <a:off x="4559076" y="506229"/>
            <a:ext cx="755373" cy="2643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82" name="Equation" r:id="rId5" imgW="507960" imgH="177480" progId="Equation.DSMT4">
                    <p:embed/>
                  </p:oleObj>
                </mc:Choice>
                <mc:Fallback>
                  <p:oleObj name="Equation" r:id="rId5" imgW="507960" imgH="177480" progId="Equation.DSMT4">
                    <p:embed/>
                    <p:pic>
                      <p:nvPicPr>
                        <p:cNvPr id="209" name="Object 20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59076" y="506229"/>
                          <a:ext cx="755373" cy="2643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210" name="Straight Arrow Connector 209"/>
            <p:cNvCxnSpPr/>
            <p:nvPr/>
          </p:nvCxnSpPr>
          <p:spPr>
            <a:xfrm>
              <a:off x="5391405" y="719946"/>
              <a:ext cx="983387" cy="296557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Arrow Connector 212"/>
            <p:cNvCxnSpPr/>
            <p:nvPr/>
          </p:nvCxnSpPr>
          <p:spPr>
            <a:xfrm>
              <a:off x="4936763" y="770610"/>
              <a:ext cx="1727602" cy="1044961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267" name="Object 266"/>
          <p:cNvGraphicFramePr>
            <a:graphicFrameLocks noChangeAspect="1"/>
          </p:cNvGraphicFramePr>
          <p:nvPr/>
        </p:nvGraphicFramePr>
        <p:xfrm>
          <a:off x="2444678" y="1121664"/>
          <a:ext cx="698720" cy="2643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3" name="Equation" r:id="rId7" imgW="469800" imgH="177480" progId="Equation.DSMT4">
                  <p:embed/>
                </p:oleObj>
              </mc:Choice>
              <mc:Fallback>
                <p:oleObj name="Equation" r:id="rId7" imgW="469800" imgH="177480" progId="Equation.DSMT4">
                  <p:embed/>
                  <p:pic>
                    <p:nvPicPr>
                      <p:cNvPr id="267" name="Object 2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4678" y="1121664"/>
                        <a:ext cx="698720" cy="2643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68" name="Straight Arrow Connector 267"/>
          <p:cNvCxnSpPr/>
          <p:nvPr/>
        </p:nvCxnSpPr>
        <p:spPr>
          <a:xfrm flipH="1">
            <a:off x="2386103" y="1386044"/>
            <a:ext cx="322486" cy="295935"/>
          </a:xfrm>
          <a:prstGeom prst="straightConnector1">
            <a:avLst/>
          </a:prstGeom>
          <a:ln w="6350">
            <a:solidFill>
              <a:schemeClr val="tx1"/>
            </a:solidFill>
            <a:headEnd w="sm" len="sm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9" name="TextBox 268"/>
          <p:cNvSpPr txBox="1"/>
          <p:nvPr/>
        </p:nvSpPr>
        <p:spPr>
          <a:xfrm>
            <a:off x="750492" y="2976649"/>
            <a:ext cx="1177799" cy="64633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H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rotor (aimant)</a:t>
            </a:r>
          </a:p>
        </p:txBody>
      </p:sp>
      <p:grpSp>
        <p:nvGrpSpPr>
          <p:cNvPr id="287" name="Group 286"/>
          <p:cNvGrpSpPr/>
          <p:nvPr/>
        </p:nvGrpSpPr>
        <p:grpSpPr>
          <a:xfrm>
            <a:off x="6194694" y="406202"/>
            <a:ext cx="2317828" cy="1152460"/>
            <a:chOff x="6194694" y="406202"/>
            <a:chExt cx="2317828" cy="1152460"/>
          </a:xfrm>
        </p:grpSpPr>
        <p:sp>
          <p:nvSpPr>
            <p:cNvPr id="266" name="TextBox 265"/>
            <p:cNvSpPr txBox="1"/>
            <p:nvPr/>
          </p:nvSpPr>
          <p:spPr>
            <a:xfrm>
              <a:off x="6750931" y="406202"/>
              <a:ext cx="1761591" cy="64633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CH">
                  <a:latin typeface="Times New Roman" panose="02020603050405020304" pitchFamily="18" charset="0"/>
                  <a:ea typeface="Verdana" panose="020B0604030504040204" pitchFamily="34" charset="0"/>
                  <a:cs typeface="Times New Roman" panose="02020603050405020304" pitchFamily="18" charset="0"/>
                </a:rPr>
                <a:t>encoches de positionnement</a:t>
              </a:r>
              <a:endParaRPr lang="fr-CH" baseline="-25000"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270" name="Straight Arrow Connector 269"/>
            <p:cNvCxnSpPr/>
            <p:nvPr/>
          </p:nvCxnSpPr>
          <p:spPr>
            <a:xfrm flipH="1">
              <a:off x="6194694" y="707640"/>
              <a:ext cx="847210" cy="503407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Arrow Connector 270"/>
            <p:cNvCxnSpPr/>
            <p:nvPr/>
          </p:nvCxnSpPr>
          <p:spPr>
            <a:xfrm flipH="1">
              <a:off x="6944204" y="1041523"/>
              <a:ext cx="208792" cy="517139"/>
            </a:xfrm>
            <a:prstGeom prst="straightConnector1">
              <a:avLst/>
            </a:prstGeom>
            <a:ln w="6350">
              <a:solidFill>
                <a:schemeClr val="tx1"/>
              </a:solidFill>
              <a:headEnd w="sm" len="sm"/>
              <a:tailEnd type="triangl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6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Lavet</a:t>
            </a:r>
          </a:p>
        </p:txBody>
      </p:sp>
      <p:grpSp>
        <p:nvGrpSpPr>
          <p:cNvPr id="275" name="Group 274"/>
          <p:cNvGrpSpPr/>
          <p:nvPr/>
        </p:nvGrpSpPr>
        <p:grpSpPr>
          <a:xfrm>
            <a:off x="1200253" y="3926747"/>
            <a:ext cx="7005010" cy="3156163"/>
            <a:chOff x="2953501" y="4019755"/>
            <a:chExt cx="3510567" cy="1545146"/>
          </a:xfrm>
        </p:grpSpPr>
        <p:grpSp>
          <p:nvGrpSpPr>
            <p:cNvPr id="276" name="Group 275"/>
            <p:cNvGrpSpPr/>
            <p:nvPr/>
          </p:nvGrpSpPr>
          <p:grpSpPr>
            <a:xfrm>
              <a:off x="2953501" y="4019755"/>
              <a:ext cx="3510567" cy="1545146"/>
              <a:chOff x="2420268" y="3377413"/>
              <a:chExt cx="4719290" cy="2905720"/>
            </a:xfrm>
          </p:grpSpPr>
          <p:graphicFrame>
            <p:nvGraphicFramePr>
              <p:cNvPr id="282" name="Chart 281"/>
              <p:cNvGraphicFramePr/>
              <p:nvPr/>
            </p:nvGraphicFramePr>
            <p:xfrm>
              <a:off x="2420268" y="3377413"/>
              <a:ext cx="4719290" cy="290572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9"/>
              </a:graphicData>
            </a:graphic>
          </p:graphicFrame>
          <p:cxnSp>
            <p:nvCxnSpPr>
              <p:cNvPr id="284" name="Straight Connector 283"/>
              <p:cNvCxnSpPr/>
              <p:nvPr/>
            </p:nvCxnSpPr>
            <p:spPr>
              <a:xfrm>
                <a:off x="3720893" y="4795535"/>
                <a:ext cx="0" cy="229154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solid"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aphicFrame>
          <p:nvGraphicFramePr>
            <p:cNvPr id="278" name="Object 277"/>
            <p:cNvGraphicFramePr>
              <a:graphicFrameLocks noChangeAspect="1"/>
            </p:cNvGraphicFramePr>
            <p:nvPr/>
          </p:nvGraphicFramePr>
          <p:xfrm>
            <a:off x="3248813" y="4518750"/>
            <a:ext cx="178480" cy="2276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84" name="Equation" r:id="rId10" imgW="177480" imgH="228600" progId="Equation.DSMT4">
                    <p:embed/>
                  </p:oleObj>
                </mc:Choice>
                <mc:Fallback>
                  <p:oleObj name="Equation" r:id="rId10" imgW="177480" imgH="228600" progId="Equation.DSMT4">
                    <p:embed/>
                    <p:pic>
                      <p:nvPicPr>
                        <p:cNvPr id="278" name="Object 277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3248813" y="4518750"/>
                          <a:ext cx="178480" cy="2276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9" name="Object 278"/>
            <p:cNvGraphicFramePr>
              <a:graphicFrameLocks noChangeAspect="1"/>
            </p:cNvGraphicFramePr>
            <p:nvPr/>
          </p:nvGraphicFramePr>
          <p:xfrm>
            <a:off x="3901086" y="4657012"/>
            <a:ext cx="127324" cy="1787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85" name="Equation" r:id="rId12" imgW="126720" imgH="177480" progId="Equation.DSMT4">
                    <p:embed/>
                  </p:oleObj>
                </mc:Choice>
                <mc:Fallback>
                  <p:oleObj name="Equation" r:id="rId12" imgW="126720" imgH="177480" progId="Equation.DSMT4">
                    <p:embed/>
                    <p:pic>
                      <p:nvPicPr>
                        <p:cNvPr id="279" name="Object 278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3901086" y="4657012"/>
                          <a:ext cx="127324" cy="17879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1" name="Object 280"/>
            <p:cNvGraphicFramePr>
              <a:graphicFrameLocks noChangeAspect="1"/>
            </p:cNvGraphicFramePr>
            <p:nvPr/>
          </p:nvGraphicFramePr>
          <p:xfrm>
            <a:off x="6154675" y="4868309"/>
            <a:ext cx="156881" cy="1399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86" name="Equation" r:id="rId14" imgW="139680" imgH="139680" progId="Equation.DSMT4">
                    <p:embed/>
                  </p:oleObj>
                </mc:Choice>
                <mc:Fallback>
                  <p:oleObj name="Equation" r:id="rId14" imgW="139680" imgH="139680" progId="Equation.DSMT4">
                    <p:embed/>
                    <p:pic>
                      <p:nvPicPr>
                        <p:cNvPr id="281" name="Object 280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6154675" y="4868309"/>
                          <a:ext cx="156881" cy="13992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cxnSp>
        <p:nvCxnSpPr>
          <p:cNvPr id="288" name="Straight Connector 287"/>
          <p:cNvCxnSpPr/>
          <p:nvPr/>
        </p:nvCxnSpPr>
        <p:spPr>
          <a:xfrm flipH="1">
            <a:off x="5107533" y="1384857"/>
            <a:ext cx="2215614" cy="0"/>
          </a:xfrm>
          <a:prstGeom prst="line">
            <a:avLst/>
          </a:prstGeom>
          <a:ln w="38100">
            <a:solidFill>
              <a:schemeClr val="tx1"/>
            </a:solidFill>
            <a:prstDash val="solid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5" name="Straight Connector 284"/>
          <p:cNvCxnSpPr/>
          <p:nvPr/>
        </p:nvCxnSpPr>
        <p:spPr>
          <a:xfrm flipH="1">
            <a:off x="6340053" y="903804"/>
            <a:ext cx="468843" cy="964478"/>
          </a:xfrm>
          <a:prstGeom prst="line">
            <a:avLst/>
          </a:prstGeom>
          <a:ln w="76200">
            <a:gradFill>
              <a:gsLst>
                <a:gs pos="1000">
                  <a:srgbClr val="FF0000"/>
                </a:gs>
                <a:gs pos="100000">
                  <a:srgbClr val="0070C0"/>
                </a:gs>
              </a:gsLst>
              <a:lin ang="5400000" scaled="1"/>
            </a:gradFill>
            <a:prstDash val="solid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3" name="Object 292"/>
          <p:cNvGraphicFramePr>
            <a:graphicFrameLocks/>
          </p:cNvGraphicFramePr>
          <p:nvPr/>
        </p:nvGraphicFramePr>
        <p:xfrm>
          <a:off x="4571999" y="3264064"/>
          <a:ext cx="3378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7" name="Equation" r:id="rId16" imgW="3377880" imgH="736560" progId="Equation.DSMT4">
                  <p:embed/>
                </p:oleObj>
              </mc:Choice>
              <mc:Fallback>
                <p:oleObj name="Equation" r:id="rId16" imgW="3377880" imgH="736560" progId="Equation.DSMT4">
                  <p:embed/>
                  <p:pic>
                    <p:nvPicPr>
                      <p:cNvPr id="293" name="Object 292"/>
                      <p:cNvPicPr>
                        <a:picLocks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1999" y="3264064"/>
                        <a:ext cx="33782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4" name="Object 293"/>
          <p:cNvGraphicFramePr>
            <a:graphicFrameLocks/>
          </p:cNvGraphicFramePr>
          <p:nvPr/>
        </p:nvGraphicFramePr>
        <p:xfrm>
          <a:off x="4537320" y="4080311"/>
          <a:ext cx="4064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88" name="Equation" r:id="rId18" imgW="4063680" imgH="736560" progId="Equation.DSMT4">
                  <p:embed/>
                </p:oleObj>
              </mc:Choice>
              <mc:Fallback>
                <p:oleObj name="Equation" r:id="rId18" imgW="4063680" imgH="736560" progId="Equation.DSMT4">
                  <p:embed/>
                  <p:pic>
                    <p:nvPicPr>
                      <p:cNvPr id="294" name="Object 293"/>
                      <p:cNvPicPr>
                        <a:picLocks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37320" y="4080311"/>
                        <a:ext cx="4064000" cy="736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5" name="Group 304"/>
          <p:cNvGrpSpPr/>
          <p:nvPr/>
        </p:nvGrpSpPr>
        <p:grpSpPr>
          <a:xfrm>
            <a:off x="1199284" y="3915502"/>
            <a:ext cx="7005010" cy="3156163"/>
            <a:chOff x="2953501" y="4019755"/>
            <a:chExt cx="3510567" cy="1545146"/>
          </a:xfrm>
        </p:grpSpPr>
        <p:grpSp>
          <p:nvGrpSpPr>
            <p:cNvPr id="306" name="Group 305"/>
            <p:cNvGrpSpPr/>
            <p:nvPr/>
          </p:nvGrpSpPr>
          <p:grpSpPr>
            <a:xfrm>
              <a:off x="2953501" y="4019755"/>
              <a:ext cx="3510567" cy="1545146"/>
              <a:chOff x="2420268" y="3377413"/>
              <a:chExt cx="4719290" cy="2905719"/>
            </a:xfrm>
          </p:grpSpPr>
          <p:graphicFrame>
            <p:nvGraphicFramePr>
              <p:cNvPr id="312" name="Chart 311"/>
              <p:cNvGraphicFramePr/>
              <p:nvPr/>
            </p:nvGraphicFramePr>
            <p:xfrm>
              <a:off x="2420268" y="3377413"/>
              <a:ext cx="4719290" cy="2905719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20"/>
              </a:graphicData>
            </a:graphic>
          </p:graphicFrame>
          <p:cxnSp>
            <p:nvCxnSpPr>
              <p:cNvPr id="313" name="Straight Connector 312"/>
              <p:cNvCxnSpPr/>
              <p:nvPr/>
            </p:nvCxnSpPr>
            <p:spPr>
              <a:xfrm flipH="1" flipV="1">
                <a:off x="3186237" y="5019341"/>
                <a:ext cx="489513" cy="1533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solid"/>
                <a:headEnd type="triangle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4" name="Straight Connector 313"/>
              <p:cNvCxnSpPr/>
              <p:nvPr/>
            </p:nvCxnSpPr>
            <p:spPr>
              <a:xfrm>
                <a:off x="3720893" y="4795535"/>
                <a:ext cx="0" cy="229154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solid"/>
                <a:headEnd type="none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aphicFrame>
          <p:nvGraphicFramePr>
            <p:cNvPr id="307" name="Object 306"/>
            <p:cNvGraphicFramePr>
              <a:graphicFrameLocks noChangeAspect="1"/>
            </p:cNvGraphicFramePr>
            <p:nvPr/>
          </p:nvGraphicFramePr>
          <p:xfrm>
            <a:off x="3613218" y="4880499"/>
            <a:ext cx="190500" cy="228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89" name="Equation" r:id="rId21" imgW="190440" imgH="228600" progId="Equation.DSMT4">
                    <p:embed/>
                  </p:oleObj>
                </mc:Choice>
                <mc:Fallback>
                  <p:oleObj name="Equation" r:id="rId21" imgW="190440" imgH="228600" progId="Equation.DSMT4">
                    <p:embed/>
                    <p:pic>
                      <p:nvPicPr>
                        <p:cNvPr id="307" name="Object 306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3613218" y="4880499"/>
                          <a:ext cx="190500" cy="228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0" name="Object 309"/>
            <p:cNvGraphicFramePr>
              <a:graphicFrameLocks noChangeAspect="1"/>
            </p:cNvGraphicFramePr>
            <p:nvPr/>
          </p:nvGraphicFramePr>
          <p:xfrm>
            <a:off x="3597926" y="4197037"/>
            <a:ext cx="214859" cy="2276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90" name="Equation" r:id="rId23" imgW="215640" imgH="228600" progId="Equation.DSMT4">
                    <p:embed/>
                  </p:oleObj>
                </mc:Choice>
                <mc:Fallback>
                  <p:oleObj name="Equation" r:id="rId23" imgW="215640" imgH="228600" progId="Equation.DSMT4">
                    <p:embed/>
                    <p:pic>
                      <p:nvPicPr>
                        <p:cNvPr id="310" name="Object 309"/>
                        <p:cNvPicPr/>
                        <p:nvPr/>
                      </p:nvPicPr>
                      <p:blipFill>
                        <a:blip r:embed="rId24"/>
                        <a:stretch>
                          <a:fillRect/>
                        </a:stretch>
                      </p:blipFill>
                      <p:spPr>
                        <a:xfrm>
                          <a:off x="3597926" y="4197037"/>
                          <a:ext cx="214859" cy="2276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18" name="Group 317"/>
          <p:cNvGrpSpPr/>
          <p:nvPr/>
        </p:nvGrpSpPr>
        <p:grpSpPr>
          <a:xfrm>
            <a:off x="6231938" y="919092"/>
            <a:ext cx="981762" cy="804209"/>
            <a:chOff x="6231938" y="919092"/>
            <a:chExt cx="981762" cy="804209"/>
          </a:xfrm>
        </p:grpSpPr>
        <p:sp>
          <p:nvSpPr>
            <p:cNvPr id="316" name="Arc 315"/>
            <p:cNvSpPr/>
            <p:nvPr/>
          </p:nvSpPr>
          <p:spPr>
            <a:xfrm>
              <a:off x="6231938" y="1023463"/>
              <a:ext cx="686050" cy="699838"/>
            </a:xfrm>
            <a:prstGeom prst="arc">
              <a:avLst>
                <a:gd name="adj1" fmla="val 17719293"/>
                <a:gd name="adj2" fmla="val 0"/>
              </a:avLst>
            </a:prstGeom>
            <a:ln w="12700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graphicFrame>
          <p:nvGraphicFramePr>
            <p:cNvPr id="317" name="Object 316"/>
            <p:cNvGraphicFramePr>
              <a:graphicFrameLocks/>
            </p:cNvGraphicFramePr>
            <p:nvPr/>
          </p:nvGraphicFramePr>
          <p:xfrm>
            <a:off x="6883500" y="919092"/>
            <a:ext cx="330200" cy="381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91" name="Equation" r:id="rId25" imgW="330120" imgH="380880" progId="Equation.DSMT4">
                    <p:embed/>
                  </p:oleObj>
                </mc:Choice>
                <mc:Fallback>
                  <p:oleObj name="Equation" r:id="rId25" imgW="330120" imgH="380880" progId="Equation.DSMT4">
                    <p:embed/>
                    <p:pic>
                      <p:nvPicPr>
                        <p:cNvPr id="317" name="Object 31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2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83500" y="919092"/>
                          <a:ext cx="330200" cy="38100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" name="Group 37"/>
          <p:cNvGrpSpPr/>
          <p:nvPr/>
        </p:nvGrpSpPr>
        <p:grpSpPr>
          <a:xfrm>
            <a:off x="8541041" y="80596"/>
            <a:ext cx="482600" cy="690014"/>
            <a:chOff x="8058150" y="4846638"/>
            <a:chExt cx="482600" cy="690014"/>
          </a:xfrm>
        </p:grpSpPr>
        <p:graphicFrame>
          <p:nvGraphicFramePr>
            <p:cNvPr id="39" name="Object 38"/>
            <p:cNvGraphicFramePr>
              <a:graphicFrameLocks noChangeAspect="1"/>
            </p:cNvGraphicFramePr>
            <p:nvPr/>
          </p:nvGraphicFramePr>
          <p:xfrm>
            <a:off x="8058150" y="4846638"/>
            <a:ext cx="482600" cy="304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892" name="Equation" r:id="rId27" imgW="241200" imgH="152280" progId="Equation.DSMT4">
                    <p:embed/>
                  </p:oleObj>
                </mc:Choice>
                <mc:Fallback>
                  <p:oleObj name="Equation" r:id="rId27" imgW="241200" imgH="152280" progId="Equation.DSMT4">
                    <p:embed/>
                    <p:pic>
                      <p:nvPicPr>
                        <p:cNvPr id="39" name="Object 38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8058150" y="4846638"/>
                          <a:ext cx="482600" cy="304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" name="Arc 39"/>
            <p:cNvSpPr/>
            <p:nvPr/>
          </p:nvSpPr>
          <p:spPr>
            <a:xfrm>
              <a:off x="8119470" y="5176652"/>
              <a:ext cx="360000" cy="360000"/>
            </a:xfrm>
            <a:prstGeom prst="arc">
              <a:avLst>
                <a:gd name="adj1" fmla="val 7972852"/>
                <a:gd name="adj2" fmla="val 2376411"/>
              </a:avLst>
            </a:prstGeom>
            <a:ln w="12700">
              <a:solidFill>
                <a:schemeClr val="tx1"/>
              </a:solidFill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2" name="Oval 1"/>
          <p:cNvSpPr>
            <a:spLocks noChangeAspect="1"/>
          </p:cNvSpPr>
          <p:nvPr/>
        </p:nvSpPr>
        <p:spPr>
          <a:xfrm>
            <a:off x="3079873" y="5545264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2" name="Oval 41"/>
          <p:cNvSpPr>
            <a:spLocks noChangeAspect="1"/>
          </p:cNvSpPr>
          <p:nvPr/>
        </p:nvSpPr>
        <p:spPr>
          <a:xfrm>
            <a:off x="4256537" y="5545264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3" name="Oval 42"/>
          <p:cNvSpPr>
            <a:spLocks noChangeAspect="1"/>
          </p:cNvSpPr>
          <p:nvPr/>
        </p:nvSpPr>
        <p:spPr>
          <a:xfrm>
            <a:off x="3654081" y="5936327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44" name="Oval 43"/>
          <p:cNvSpPr>
            <a:spLocks noChangeAspect="1"/>
          </p:cNvSpPr>
          <p:nvPr/>
        </p:nvSpPr>
        <p:spPr>
          <a:xfrm>
            <a:off x="5455937" y="5540974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4868001" y="5545264"/>
            <a:ext cx="108000" cy="108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51" name="TextBox 50"/>
          <p:cNvSpPr txBox="1"/>
          <p:nvPr/>
        </p:nvSpPr>
        <p:spPr>
          <a:xfrm>
            <a:off x="8607425" y="6461323"/>
            <a:ext cx="447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8778BAC-B6AF-4229-9202-A6E5BDD32A25}" type="slidenum">
              <a:rPr lang="fr-CH" sz="1400" smtClean="0"/>
              <a:pPr algn="r"/>
              <a:t>9</a:t>
            </a:fld>
            <a:endParaRPr lang="fr-CH" sz="1400"/>
          </a:p>
        </p:txBody>
      </p:sp>
    </p:spTree>
    <p:extLst>
      <p:ext uri="{BB962C8B-B14F-4D97-AF65-F5344CB8AC3E}">
        <p14:creationId xmlns:p14="http://schemas.microsoft.com/office/powerpoint/2010/main" val="276663690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3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42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700000">
                                      <p:cBhvr>
                                        <p:cTn id="66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5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000"/>
                                      </p:to>
                                    </p:animClr>
                                    <p:set>
                                      <p:cBhvr>
                                        <p:cTn id="76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10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6960000">
                                      <p:cBhvr>
                                        <p:cTn id="106" dur="2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7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set>
                                      <p:cBhvr>
                                        <p:cTn id="118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3840000">
                                      <p:cBhvr>
                                        <p:cTn id="131" dur="10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4" grpId="2" animBg="1"/>
      <p:bldP spid="55" grpId="0" animBg="1"/>
      <p:bldP spid="5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CH"/>
              <a:t>Sommaire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CH"/>
              <a:t>Moteur réluctant</a:t>
            </a:r>
            <a:endParaRPr lang="fr-CH">
              <a:solidFill>
                <a:srgbClr val="FF0000"/>
              </a:solidFill>
            </a:endParaRPr>
          </a:p>
          <a:p>
            <a:r>
              <a:rPr lang="fr-CH"/>
              <a:t>Moteur électromagnétique</a:t>
            </a:r>
          </a:p>
          <a:p>
            <a:pPr lvl="1"/>
            <a:r>
              <a:rPr lang="fr-CH"/>
              <a:t>Moteur à griffes</a:t>
            </a:r>
          </a:p>
          <a:p>
            <a:pPr lvl="1"/>
            <a:r>
              <a:rPr lang="fr-CH"/>
              <a:t>Moteur Lavet</a:t>
            </a:r>
          </a:p>
          <a:p>
            <a:r>
              <a:rPr lang="fr-CH">
                <a:solidFill>
                  <a:srgbClr val="FF0000"/>
                </a:solidFill>
              </a:rPr>
              <a:t>Moteur réluctant polarisé (hybride)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8C4130-E1FA-4ECC-A036-DBE2E075D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pPr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8622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28649" y="0"/>
            <a:ext cx="7886700" cy="906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CH" sz="2800"/>
              <a:t>Moteur réluctant polarisé</a:t>
            </a:r>
          </a:p>
        </p:txBody>
      </p:sp>
      <p:graphicFrame>
        <p:nvGraphicFramePr>
          <p:cNvPr id="125" name="Object 124"/>
          <p:cNvGraphicFramePr>
            <a:graphicFrameLocks noChangeAspect="1"/>
          </p:cNvGraphicFramePr>
          <p:nvPr/>
        </p:nvGraphicFramePr>
        <p:xfrm>
          <a:off x="3264859" y="4384479"/>
          <a:ext cx="247650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4" name="Equation" r:id="rId4" imgW="164880" imgH="164880" progId="Equation.DSMT4">
                  <p:embed/>
                </p:oleObj>
              </mc:Choice>
              <mc:Fallback>
                <p:oleObj name="Equation" r:id="rId4" imgW="164880" imgH="164880" progId="Equation.DSMT4">
                  <p:embed/>
                  <p:pic>
                    <p:nvPicPr>
                      <p:cNvPr id="125" name="Object 1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4859" y="4384479"/>
                        <a:ext cx="247650" cy="24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6" name="Object 125"/>
          <p:cNvGraphicFramePr>
            <a:graphicFrameLocks noChangeAspect="1"/>
          </p:cNvGraphicFramePr>
          <p:nvPr/>
        </p:nvGraphicFramePr>
        <p:xfrm>
          <a:off x="1545115" y="4142423"/>
          <a:ext cx="228600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5" name="Equation" r:id="rId6" imgW="152280" imgH="164880" progId="Equation.DSMT4">
                  <p:embed/>
                </p:oleObj>
              </mc:Choice>
              <mc:Fallback>
                <p:oleObj name="Equation" r:id="rId6" imgW="152280" imgH="164880" progId="Equation.DSMT4">
                  <p:embed/>
                  <p:pic>
                    <p:nvPicPr>
                      <p:cNvPr id="126" name="Object 1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5115" y="4142423"/>
                        <a:ext cx="228600" cy="24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7" name="Object 126"/>
          <p:cNvGraphicFramePr>
            <a:graphicFrameLocks noChangeAspect="1"/>
          </p:cNvGraphicFramePr>
          <p:nvPr/>
        </p:nvGraphicFramePr>
        <p:xfrm>
          <a:off x="708563" y="2801949"/>
          <a:ext cx="285750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6" name="Equation" r:id="rId8" imgW="190440" imgH="164880" progId="Equation.DSMT4">
                  <p:embed/>
                </p:oleObj>
              </mc:Choice>
              <mc:Fallback>
                <p:oleObj name="Equation" r:id="rId8" imgW="190440" imgH="164880" progId="Equation.DSMT4">
                  <p:embed/>
                  <p:pic>
                    <p:nvPicPr>
                      <p:cNvPr id="127" name="Object 1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563" y="2801949"/>
                        <a:ext cx="285750" cy="24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8" name="Object 127"/>
          <p:cNvGraphicFramePr>
            <a:graphicFrameLocks noChangeAspect="1"/>
          </p:cNvGraphicFramePr>
          <p:nvPr/>
        </p:nvGraphicFramePr>
        <p:xfrm>
          <a:off x="1044321" y="1308906"/>
          <a:ext cx="266700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17" name="Equation" r:id="rId10" imgW="177480" imgH="164880" progId="Equation.DSMT4">
                  <p:embed/>
                </p:oleObj>
              </mc:Choice>
              <mc:Fallback>
                <p:oleObj name="Equation" r:id="rId10" imgW="177480" imgH="164880" progId="Equation.DSMT4">
                  <p:embed/>
                  <p:pic>
                    <p:nvPicPr>
                      <p:cNvPr id="128" name="Object 1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4321" y="1308906"/>
                        <a:ext cx="266700" cy="247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0" name="Group 129"/>
          <p:cNvGrpSpPr/>
          <p:nvPr/>
        </p:nvGrpSpPr>
        <p:grpSpPr>
          <a:xfrm>
            <a:off x="1321669" y="1123436"/>
            <a:ext cx="3009364" cy="3009366"/>
            <a:chOff x="4930701" y="486495"/>
            <a:chExt cx="2206868" cy="2206868"/>
          </a:xfrm>
        </p:grpSpPr>
        <p:grpSp>
          <p:nvGrpSpPr>
            <p:cNvPr id="156" name="Group 155"/>
            <p:cNvGrpSpPr/>
            <p:nvPr/>
          </p:nvGrpSpPr>
          <p:grpSpPr>
            <a:xfrm>
              <a:off x="5031013" y="586807"/>
              <a:ext cx="2006244" cy="2006245"/>
              <a:chOff x="5031012" y="3006931"/>
              <a:chExt cx="2006244" cy="2006245"/>
            </a:xfrm>
          </p:grpSpPr>
          <p:grpSp>
            <p:nvGrpSpPr>
              <p:cNvPr id="158" name="Group 157"/>
              <p:cNvGrpSpPr/>
              <p:nvPr/>
            </p:nvGrpSpPr>
            <p:grpSpPr>
              <a:xfrm>
                <a:off x="5031012" y="3006931"/>
                <a:ext cx="2006244" cy="2006245"/>
                <a:chOff x="3452593" y="3914917"/>
                <a:chExt cx="2670311" cy="2670312"/>
              </a:xfrm>
            </p:grpSpPr>
            <p:sp>
              <p:nvSpPr>
                <p:cNvPr id="192" name="Pie 191"/>
                <p:cNvSpPr>
                  <a:spLocks/>
                </p:cNvSpPr>
                <p:nvPr/>
              </p:nvSpPr>
              <p:spPr>
                <a:xfrm rot="-8100000">
                  <a:off x="3452593" y="3914918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3" name="Pie 192"/>
                <p:cNvSpPr>
                  <a:spLocks/>
                </p:cNvSpPr>
                <p:nvPr/>
              </p:nvSpPr>
              <p:spPr>
                <a:xfrm rot="-5400000">
                  <a:off x="3452593" y="3914918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4" name="Pie 193"/>
                <p:cNvSpPr>
                  <a:spLocks/>
                </p:cNvSpPr>
                <p:nvPr/>
              </p:nvSpPr>
              <p:spPr>
                <a:xfrm rot="-2700000">
                  <a:off x="3452593" y="3914918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5" name="Pie 194"/>
                <p:cNvSpPr>
                  <a:spLocks/>
                </p:cNvSpPr>
                <p:nvPr/>
              </p:nvSpPr>
              <p:spPr>
                <a:xfrm>
                  <a:off x="3452593" y="3914918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6" name="Pie 195"/>
                <p:cNvSpPr>
                  <a:spLocks/>
                </p:cNvSpPr>
                <p:nvPr/>
              </p:nvSpPr>
              <p:spPr>
                <a:xfrm rot="2700000">
                  <a:off x="3452593" y="3914918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7" name="Pie 196"/>
                <p:cNvSpPr>
                  <a:spLocks/>
                </p:cNvSpPr>
                <p:nvPr/>
              </p:nvSpPr>
              <p:spPr>
                <a:xfrm rot="5400000">
                  <a:off x="3452593" y="3914918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8" name="Pie 197"/>
                <p:cNvSpPr>
                  <a:spLocks/>
                </p:cNvSpPr>
                <p:nvPr/>
              </p:nvSpPr>
              <p:spPr>
                <a:xfrm rot="8100000">
                  <a:off x="3452593" y="3914918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9" name="Pie 198"/>
                <p:cNvSpPr>
                  <a:spLocks/>
                </p:cNvSpPr>
                <p:nvPr/>
              </p:nvSpPr>
              <p:spPr>
                <a:xfrm rot="10800000">
                  <a:off x="3452593" y="3914917"/>
                  <a:ext cx="2670311" cy="2670311"/>
                </a:xfrm>
                <a:prstGeom prst="pie">
                  <a:avLst>
                    <a:gd name="adj1" fmla="val 15269576"/>
                    <a:gd name="adj2" fmla="val 17134913"/>
                  </a:avLst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CH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59" name="Oval 158"/>
              <p:cNvSpPr/>
              <p:nvPr/>
            </p:nvSpPr>
            <p:spPr>
              <a:xfrm>
                <a:off x="5329555" y="3305475"/>
                <a:ext cx="1409157" cy="140915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CH"/>
              </a:p>
            </p:txBody>
          </p:sp>
          <p:cxnSp>
            <p:nvCxnSpPr>
              <p:cNvPr id="160" name="Straight Connector 159"/>
              <p:cNvCxnSpPr/>
              <p:nvPr/>
            </p:nvCxnSpPr>
            <p:spPr>
              <a:xfrm flipV="1">
                <a:off x="6148244" y="3131680"/>
                <a:ext cx="128122" cy="134139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" name="Straight Connector 160"/>
              <p:cNvCxnSpPr/>
              <p:nvPr/>
            </p:nvCxnSpPr>
            <p:spPr>
              <a:xfrm>
                <a:off x="6172099" y="3110225"/>
                <a:ext cx="64480" cy="173867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/>
              <p:cNvCxnSpPr/>
              <p:nvPr/>
            </p:nvCxnSpPr>
            <p:spPr>
              <a:xfrm flipH="1">
                <a:off x="5832638" y="3109274"/>
                <a:ext cx="62347" cy="174554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/>
              <p:cNvCxnSpPr/>
              <p:nvPr/>
            </p:nvCxnSpPr>
            <p:spPr>
              <a:xfrm>
                <a:off x="5792470" y="3129888"/>
                <a:ext cx="126732" cy="136152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/>
              <p:nvPr/>
            </p:nvCxnSpPr>
            <p:spPr>
              <a:xfrm flipH="1">
                <a:off x="6405174" y="3276895"/>
                <a:ext cx="165916" cy="7716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/>
              <p:cNvCxnSpPr/>
              <p:nvPr/>
            </p:nvCxnSpPr>
            <p:spPr>
              <a:xfrm flipH="1">
                <a:off x="6478963" y="3219498"/>
                <a:ext cx="5299" cy="183189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/>
              <p:cNvCxnSpPr/>
              <p:nvPr/>
            </p:nvCxnSpPr>
            <p:spPr>
              <a:xfrm flipH="1">
                <a:off x="6641075" y="3561809"/>
                <a:ext cx="183705" cy="2678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" name="Straight Connector 166"/>
              <p:cNvCxnSpPr/>
              <p:nvPr/>
            </p:nvCxnSpPr>
            <p:spPr>
              <a:xfrm flipH="1">
                <a:off x="6690617" y="3472721"/>
                <a:ext cx="75459" cy="16715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/>
              <p:cNvCxnSpPr/>
              <p:nvPr/>
            </p:nvCxnSpPr>
            <p:spPr>
              <a:xfrm flipH="1" flipV="1">
                <a:off x="6760360" y="3808557"/>
                <a:ext cx="170381" cy="62992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Straight Connector 168"/>
              <p:cNvCxnSpPr/>
              <p:nvPr/>
            </p:nvCxnSpPr>
            <p:spPr>
              <a:xfrm flipH="1">
                <a:off x="6778148" y="3767913"/>
                <a:ext cx="130865" cy="127208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Straight Connector 169"/>
              <p:cNvCxnSpPr/>
              <p:nvPr/>
            </p:nvCxnSpPr>
            <p:spPr>
              <a:xfrm flipH="1">
                <a:off x="6760097" y="4147547"/>
                <a:ext cx="170799" cy="64951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/>
              <p:cNvCxnSpPr/>
              <p:nvPr/>
            </p:nvCxnSpPr>
            <p:spPr>
              <a:xfrm flipH="1" flipV="1">
                <a:off x="6778370" y="4124162"/>
                <a:ext cx="130644" cy="127647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/>
              <p:cNvCxnSpPr/>
              <p:nvPr/>
            </p:nvCxnSpPr>
            <p:spPr>
              <a:xfrm flipH="1" flipV="1">
                <a:off x="6641502" y="4454881"/>
                <a:ext cx="183278" cy="3031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H="1" flipV="1">
                <a:off x="6690133" y="4381093"/>
                <a:ext cx="76556" cy="165474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/>
              <p:cNvCxnSpPr/>
              <p:nvPr/>
            </p:nvCxnSpPr>
            <p:spPr>
              <a:xfrm flipH="1" flipV="1">
                <a:off x="6404317" y="4666536"/>
                <a:ext cx="167594" cy="76062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" name="Straight Connector 174"/>
              <p:cNvCxnSpPr/>
              <p:nvPr/>
            </p:nvCxnSpPr>
            <p:spPr>
              <a:xfrm flipH="1" flipV="1">
                <a:off x="6479702" y="4616994"/>
                <a:ext cx="2767" cy="185022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Straight Connector 175"/>
              <p:cNvCxnSpPr/>
              <p:nvPr/>
            </p:nvCxnSpPr>
            <p:spPr>
              <a:xfrm flipH="1" flipV="1">
                <a:off x="6149068" y="4754067"/>
                <a:ext cx="130882" cy="132182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/>
              <p:cNvCxnSpPr/>
              <p:nvPr/>
            </p:nvCxnSpPr>
            <p:spPr>
              <a:xfrm flipV="1">
                <a:off x="6173114" y="4736279"/>
                <a:ext cx="62517" cy="17345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/>
              <p:cNvCxnSpPr/>
              <p:nvPr/>
            </p:nvCxnSpPr>
            <p:spPr>
              <a:xfrm flipH="1" flipV="1">
                <a:off x="5831690" y="4736015"/>
                <a:ext cx="64311" cy="17497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/>
              <p:cNvCxnSpPr/>
              <p:nvPr/>
            </p:nvCxnSpPr>
            <p:spPr>
              <a:xfrm flipV="1">
                <a:off x="5790678" y="4754288"/>
                <a:ext cx="129349" cy="135545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/>
              <p:nvPr/>
            </p:nvCxnSpPr>
            <p:spPr>
              <a:xfrm flipV="1">
                <a:off x="5584575" y="4617420"/>
                <a:ext cx="4734" cy="186388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/>
              <p:cNvCxnSpPr/>
              <p:nvPr/>
            </p:nvCxnSpPr>
            <p:spPr>
              <a:xfrm flipV="1">
                <a:off x="5494556" y="4666052"/>
                <a:ext cx="168540" cy="8074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" name="Straight Connector 181"/>
              <p:cNvCxnSpPr/>
              <p:nvPr/>
            </p:nvCxnSpPr>
            <p:spPr>
              <a:xfrm flipV="1">
                <a:off x="5297408" y="4380235"/>
                <a:ext cx="80245" cy="170665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" name="Straight Connector 182"/>
              <p:cNvCxnSpPr/>
              <p:nvPr/>
            </p:nvCxnSpPr>
            <p:spPr>
              <a:xfrm flipV="1">
                <a:off x="5238679" y="4455620"/>
                <a:ext cx="188516" cy="2292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/>
              <p:cNvCxnSpPr/>
              <p:nvPr/>
            </p:nvCxnSpPr>
            <p:spPr>
              <a:xfrm>
                <a:off x="5130287" y="4149677"/>
                <a:ext cx="177623" cy="61873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/>
              <p:cNvCxnSpPr/>
              <p:nvPr/>
            </p:nvCxnSpPr>
            <p:spPr>
              <a:xfrm flipV="1">
                <a:off x="5154446" y="4124986"/>
                <a:ext cx="135676" cy="128614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/>
              <p:cNvCxnSpPr/>
              <p:nvPr/>
            </p:nvCxnSpPr>
            <p:spPr>
              <a:xfrm flipV="1">
                <a:off x="5130131" y="3807609"/>
                <a:ext cx="178042" cy="6384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/>
              <p:cNvCxnSpPr/>
              <p:nvPr/>
            </p:nvCxnSpPr>
            <p:spPr>
              <a:xfrm>
                <a:off x="5152653" y="3764329"/>
                <a:ext cx="137247" cy="131617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/>
              <p:cNvCxnSpPr/>
              <p:nvPr/>
            </p:nvCxnSpPr>
            <p:spPr>
              <a:xfrm>
                <a:off x="5296791" y="3470032"/>
                <a:ext cx="81346" cy="168982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/>
              <p:cNvCxnSpPr/>
              <p:nvPr/>
            </p:nvCxnSpPr>
            <p:spPr>
              <a:xfrm>
                <a:off x="5238679" y="3560017"/>
                <a:ext cx="188089" cy="5209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/>
              <p:nvPr/>
            </p:nvCxnSpPr>
            <p:spPr>
              <a:xfrm>
                <a:off x="5586367" y="3215914"/>
                <a:ext cx="2201" cy="187200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/>
              <p:cNvCxnSpPr/>
              <p:nvPr/>
            </p:nvCxnSpPr>
            <p:spPr>
              <a:xfrm>
                <a:off x="5493732" y="3273930"/>
                <a:ext cx="170220" cy="79641"/>
              </a:xfrm>
              <a:prstGeom prst="line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" name="Freeform 156"/>
            <p:cNvSpPr/>
            <p:nvPr/>
          </p:nvSpPr>
          <p:spPr>
            <a:xfrm>
              <a:off x="4930701" y="486495"/>
              <a:ext cx="2206868" cy="2206868"/>
            </a:xfrm>
            <a:custGeom>
              <a:avLst/>
              <a:gdLst>
                <a:gd name="connsiteX0" fmla="*/ 1708289 w 3909600"/>
                <a:gd name="connsiteY0" fmla="*/ 359015 h 3909600"/>
                <a:gd name="connsiteX1" fmla="*/ 1622647 w 3909600"/>
                <a:gd name="connsiteY1" fmla="*/ 372085 h 3909600"/>
                <a:gd name="connsiteX2" fmla="*/ 1044972 w 3909600"/>
                <a:gd name="connsiteY2" fmla="*/ 615172 h 3909600"/>
                <a:gd name="connsiteX3" fmla="*/ 997444 w 3909600"/>
                <a:gd name="connsiteY3" fmla="*/ 650713 h 3909600"/>
                <a:gd name="connsiteX4" fmla="*/ 1165452 w 3909600"/>
                <a:gd name="connsiteY4" fmla="*/ 879570 h 3909600"/>
                <a:gd name="connsiteX5" fmla="*/ 1299000 w 3909600"/>
                <a:gd name="connsiteY5" fmla="*/ 791802 h 3909600"/>
                <a:gd name="connsiteX6" fmla="*/ 1485148 w 3909600"/>
                <a:gd name="connsiteY6" fmla="*/ 1121917 h 3909600"/>
                <a:gd name="connsiteX7" fmla="*/ 1419932 w 3909600"/>
                <a:gd name="connsiteY7" fmla="*/ 1161537 h 3909600"/>
                <a:gd name="connsiteX8" fmla="*/ 1352619 w 3909600"/>
                <a:gd name="connsiteY8" fmla="*/ 1217076 h 3909600"/>
                <a:gd name="connsiteX9" fmla="*/ 1223432 w 3909600"/>
                <a:gd name="connsiteY9" fmla="*/ 1087889 h 3909600"/>
                <a:gd name="connsiteX10" fmla="*/ 1152425 w 3909600"/>
                <a:gd name="connsiteY10" fmla="*/ 1152425 h 3909600"/>
                <a:gd name="connsiteX11" fmla="*/ 1087889 w 3909600"/>
                <a:gd name="connsiteY11" fmla="*/ 1223432 h 3909600"/>
                <a:gd name="connsiteX12" fmla="*/ 1217076 w 3909600"/>
                <a:gd name="connsiteY12" fmla="*/ 1352619 h 3909600"/>
                <a:gd name="connsiteX13" fmla="*/ 1161537 w 3909600"/>
                <a:gd name="connsiteY13" fmla="*/ 1419932 h 3909600"/>
                <a:gd name="connsiteX14" fmla="*/ 1122566 w 3909600"/>
                <a:gd name="connsiteY14" fmla="*/ 1484080 h 3909600"/>
                <a:gd name="connsiteX15" fmla="*/ 792659 w 3909600"/>
                <a:gd name="connsiteY15" fmla="*/ 1297482 h 3909600"/>
                <a:gd name="connsiteX16" fmla="*/ 878813 w 3909600"/>
                <a:gd name="connsiteY16" fmla="*/ 1166762 h 3909600"/>
                <a:gd name="connsiteX17" fmla="*/ 648550 w 3909600"/>
                <a:gd name="connsiteY17" fmla="*/ 998120 h 3909600"/>
                <a:gd name="connsiteX18" fmla="*/ 608605 w 3909600"/>
                <a:gd name="connsiteY18" fmla="*/ 1051539 h 3909600"/>
                <a:gd name="connsiteX19" fmla="*/ 365518 w 3909600"/>
                <a:gd name="connsiteY19" fmla="*/ 1629214 h 3909600"/>
                <a:gd name="connsiteX20" fmla="*/ 353303 w 3909600"/>
                <a:gd name="connsiteY20" fmla="*/ 1709254 h 3909600"/>
                <a:gd name="connsiteX21" fmla="*/ 636344 w 3909600"/>
                <a:gd name="connsiteY21" fmla="*/ 1752651 h 3909600"/>
                <a:gd name="connsiteX22" fmla="*/ 668715 w 3909600"/>
                <a:gd name="connsiteY22" fmla="*/ 1596157 h 3909600"/>
                <a:gd name="connsiteX23" fmla="*/ 1034041 w 3909600"/>
                <a:gd name="connsiteY23" fmla="*/ 1698033 h 3909600"/>
                <a:gd name="connsiteX24" fmla="*/ 1017593 w 3909600"/>
                <a:gd name="connsiteY24" fmla="*/ 1762003 h 3909600"/>
                <a:gd name="connsiteX25" fmla="*/ 1003096 w 3909600"/>
                <a:gd name="connsiteY25" fmla="*/ 1856989 h 3909600"/>
                <a:gd name="connsiteX26" fmla="*/ 1002997 w 3909600"/>
                <a:gd name="connsiteY26" fmla="*/ 1858957 h 3909600"/>
                <a:gd name="connsiteX27" fmla="*/ 824910 w 3909600"/>
                <a:gd name="connsiteY27" fmla="*/ 1858957 h 3909600"/>
                <a:gd name="connsiteX28" fmla="*/ 820071 w 3909600"/>
                <a:gd name="connsiteY28" fmla="*/ 1954800 h 3909600"/>
                <a:gd name="connsiteX29" fmla="*/ 824910 w 3909600"/>
                <a:gd name="connsiteY29" fmla="*/ 2050643 h 3909600"/>
                <a:gd name="connsiteX30" fmla="*/ 1002997 w 3909600"/>
                <a:gd name="connsiteY30" fmla="*/ 2050643 h 3909600"/>
                <a:gd name="connsiteX31" fmla="*/ 1003096 w 3909600"/>
                <a:gd name="connsiteY31" fmla="*/ 2052611 h 3909600"/>
                <a:gd name="connsiteX32" fmla="*/ 1017593 w 3909600"/>
                <a:gd name="connsiteY32" fmla="*/ 2147597 h 3909600"/>
                <a:gd name="connsiteX33" fmla="*/ 1033730 w 3909600"/>
                <a:gd name="connsiteY33" fmla="*/ 2210358 h 3909600"/>
                <a:gd name="connsiteX34" fmla="*/ 668248 w 3909600"/>
                <a:gd name="connsiteY34" fmla="*/ 2311764 h 3909600"/>
                <a:gd name="connsiteX35" fmla="*/ 636735 w 3909600"/>
                <a:gd name="connsiteY35" fmla="*/ 2158411 h 3909600"/>
                <a:gd name="connsiteX36" fmla="*/ 353578 w 3909600"/>
                <a:gd name="connsiteY36" fmla="*/ 2202152 h 3909600"/>
                <a:gd name="connsiteX37" fmla="*/ 365518 w 3909600"/>
                <a:gd name="connsiteY37" fmla="*/ 2280388 h 3909600"/>
                <a:gd name="connsiteX38" fmla="*/ 608605 w 3909600"/>
                <a:gd name="connsiteY38" fmla="*/ 2858064 h 3909600"/>
                <a:gd name="connsiteX39" fmla="*/ 649643 w 3909600"/>
                <a:gd name="connsiteY39" fmla="*/ 2912943 h 3909600"/>
                <a:gd name="connsiteX40" fmla="*/ 879570 w 3909600"/>
                <a:gd name="connsiteY40" fmla="*/ 2744149 h 3909600"/>
                <a:gd name="connsiteX41" fmla="*/ 791802 w 3909600"/>
                <a:gd name="connsiteY41" fmla="*/ 2610600 h 3909600"/>
                <a:gd name="connsiteX42" fmla="*/ 1121917 w 3909600"/>
                <a:gd name="connsiteY42" fmla="*/ 2424453 h 3909600"/>
                <a:gd name="connsiteX43" fmla="*/ 1161537 w 3909600"/>
                <a:gd name="connsiteY43" fmla="*/ 2489668 h 3909600"/>
                <a:gd name="connsiteX44" fmla="*/ 1217076 w 3909600"/>
                <a:gd name="connsiteY44" fmla="*/ 2556982 h 3909600"/>
                <a:gd name="connsiteX45" fmla="*/ 1087889 w 3909600"/>
                <a:gd name="connsiteY45" fmla="*/ 2686168 h 3909600"/>
                <a:gd name="connsiteX46" fmla="*/ 1152425 w 3909600"/>
                <a:gd name="connsiteY46" fmla="*/ 2757176 h 3909600"/>
                <a:gd name="connsiteX47" fmla="*/ 1223432 w 3909600"/>
                <a:gd name="connsiteY47" fmla="*/ 2821711 h 3909600"/>
                <a:gd name="connsiteX48" fmla="*/ 1352618 w 3909600"/>
                <a:gd name="connsiteY48" fmla="*/ 2692525 h 3909600"/>
                <a:gd name="connsiteX49" fmla="*/ 1419932 w 3909600"/>
                <a:gd name="connsiteY49" fmla="*/ 2748064 h 3909600"/>
                <a:gd name="connsiteX50" fmla="*/ 1484081 w 3909600"/>
                <a:gd name="connsiteY50" fmla="*/ 2787035 h 3909600"/>
                <a:gd name="connsiteX51" fmla="*/ 1297483 w 3909600"/>
                <a:gd name="connsiteY51" fmla="*/ 3116941 h 3909600"/>
                <a:gd name="connsiteX52" fmla="*/ 1166763 w 3909600"/>
                <a:gd name="connsiteY52" fmla="*/ 3030787 h 3909600"/>
                <a:gd name="connsiteX53" fmla="*/ 998904 w 3909600"/>
                <a:gd name="connsiteY53" fmla="*/ 3259982 h 3909600"/>
                <a:gd name="connsiteX54" fmla="*/ 1044972 w 3909600"/>
                <a:gd name="connsiteY54" fmla="*/ 3294431 h 3909600"/>
                <a:gd name="connsiteX55" fmla="*/ 1622647 w 3909600"/>
                <a:gd name="connsiteY55" fmla="*/ 3537517 h 3909600"/>
                <a:gd name="connsiteX56" fmla="*/ 1710088 w 3909600"/>
                <a:gd name="connsiteY56" fmla="*/ 3550862 h 3909600"/>
                <a:gd name="connsiteX57" fmla="*/ 1752651 w 3909600"/>
                <a:gd name="connsiteY57" fmla="*/ 3273258 h 3909600"/>
                <a:gd name="connsiteX58" fmla="*/ 1596157 w 3909600"/>
                <a:gd name="connsiteY58" fmla="*/ 3240886 h 3909600"/>
                <a:gd name="connsiteX59" fmla="*/ 1698034 w 3909600"/>
                <a:gd name="connsiteY59" fmla="*/ 2875559 h 3909600"/>
                <a:gd name="connsiteX60" fmla="*/ 1762003 w 3909600"/>
                <a:gd name="connsiteY60" fmla="*/ 2892008 h 3909600"/>
                <a:gd name="connsiteX61" fmla="*/ 1856990 w 3909600"/>
                <a:gd name="connsiteY61" fmla="*/ 2906504 h 3909600"/>
                <a:gd name="connsiteX62" fmla="*/ 1858958 w 3909600"/>
                <a:gd name="connsiteY62" fmla="*/ 2906604 h 3909600"/>
                <a:gd name="connsiteX63" fmla="*/ 1858958 w 3909600"/>
                <a:gd name="connsiteY63" fmla="*/ 3084690 h 3909600"/>
                <a:gd name="connsiteX64" fmla="*/ 1954800 w 3909600"/>
                <a:gd name="connsiteY64" fmla="*/ 3089530 h 3909600"/>
                <a:gd name="connsiteX65" fmla="*/ 2050643 w 3909600"/>
                <a:gd name="connsiteY65" fmla="*/ 3084690 h 3909600"/>
                <a:gd name="connsiteX66" fmla="*/ 2050643 w 3909600"/>
                <a:gd name="connsiteY66" fmla="*/ 2906604 h 3909600"/>
                <a:gd name="connsiteX67" fmla="*/ 2052612 w 3909600"/>
                <a:gd name="connsiteY67" fmla="*/ 2906504 h 3909600"/>
                <a:gd name="connsiteX68" fmla="*/ 2147597 w 3909600"/>
                <a:gd name="connsiteY68" fmla="*/ 2892008 h 3909600"/>
                <a:gd name="connsiteX69" fmla="*/ 2210358 w 3909600"/>
                <a:gd name="connsiteY69" fmla="*/ 2875870 h 3909600"/>
                <a:gd name="connsiteX70" fmla="*/ 2311764 w 3909600"/>
                <a:gd name="connsiteY70" fmla="*/ 3241353 h 3909600"/>
                <a:gd name="connsiteX71" fmla="*/ 2158412 w 3909600"/>
                <a:gd name="connsiteY71" fmla="*/ 3272866 h 3909600"/>
                <a:gd name="connsiteX72" fmla="*/ 2201011 w 3909600"/>
                <a:gd name="connsiteY72" fmla="*/ 3548630 h 3909600"/>
                <a:gd name="connsiteX73" fmla="*/ 2273822 w 3909600"/>
                <a:gd name="connsiteY73" fmla="*/ 3537517 h 3909600"/>
                <a:gd name="connsiteX74" fmla="*/ 2851497 w 3909600"/>
                <a:gd name="connsiteY74" fmla="*/ 3294431 h 3909600"/>
                <a:gd name="connsiteX75" fmla="*/ 2907504 w 3909600"/>
                <a:gd name="connsiteY75" fmla="*/ 3252549 h 3909600"/>
                <a:gd name="connsiteX76" fmla="*/ 2744150 w 3909600"/>
                <a:gd name="connsiteY76" fmla="*/ 3030032 h 3909600"/>
                <a:gd name="connsiteX77" fmla="*/ 2610601 w 3909600"/>
                <a:gd name="connsiteY77" fmla="*/ 3117800 h 3909600"/>
                <a:gd name="connsiteX78" fmla="*/ 2424452 w 3909600"/>
                <a:gd name="connsiteY78" fmla="*/ 2787683 h 3909600"/>
                <a:gd name="connsiteX79" fmla="*/ 2489668 w 3909600"/>
                <a:gd name="connsiteY79" fmla="*/ 2748064 h 3909600"/>
                <a:gd name="connsiteX80" fmla="*/ 2556982 w 3909600"/>
                <a:gd name="connsiteY80" fmla="*/ 2692525 h 3909600"/>
                <a:gd name="connsiteX81" fmla="*/ 2686169 w 3909600"/>
                <a:gd name="connsiteY81" fmla="*/ 2821711 h 3909600"/>
                <a:gd name="connsiteX82" fmla="*/ 2757176 w 3909600"/>
                <a:gd name="connsiteY82" fmla="*/ 2757176 h 3909600"/>
                <a:gd name="connsiteX83" fmla="*/ 2821711 w 3909600"/>
                <a:gd name="connsiteY83" fmla="*/ 2686168 h 3909600"/>
                <a:gd name="connsiteX84" fmla="*/ 2692525 w 3909600"/>
                <a:gd name="connsiteY84" fmla="*/ 2556982 h 3909600"/>
                <a:gd name="connsiteX85" fmla="*/ 2748064 w 3909600"/>
                <a:gd name="connsiteY85" fmla="*/ 2489668 h 3909600"/>
                <a:gd name="connsiteX86" fmla="*/ 2787034 w 3909600"/>
                <a:gd name="connsiteY86" fmla="*/ 2425520 h 3909600"/>
                <a:gd name="connsiteX87" fmla="*/ 3116942 w 3909600"/>
                <a:gd name="connsiteY87" fmla="*/ 2612119 h 3909600"/>
                <a:gd name="connsiteX88" fmla="*/ 3030788 w 3909600"/>
                <a:gd name="connsiteY88" fmla="*/ 2742839 h 3909600"/>
                <a:gd name="connsiteX89" fmla="*/ 3252566 w 3909600"/>
                <a:gd name="connsiteY89" fmla="*/ 2905266 h 3909600"/>
                <a:gd name="connsiteX90" fmla="*/ 3287864 w 3909600"/>
                <a:gd name="connsiteY90" fmla="*/ 2858064 h 3909600"/>
                <a:gd name="connsiteX91" fmla="*/ 3530950 w 3909600"/>
                <a:gd name="connsiteY91" fmla="*/ 2280388 h 3909600"/>
                <a:gd name="connsiteX92" fmla="*/ 3543466 w 3909600"/>
                <a:gd name="connsiteY92" fmla="*/ 2198379 h 3909600"/>
                <a:gd name="connsiteX93" fmla="*/ 3273258 w 3909600"/>
                <a:gd name="connsiteY93" fmla="*/ 2156950 h 3909600"/>
                <a:gd name="connsiteX94" fmla="*/ 3240886 w 3909600"/>
                <a:gd name="connsiteY94" fmla="*/ 2313444 h 3909600"/>
                <a:gd name="connsiteX95" fmla="*/ 2875559 w 3909600"/>
                <a:gd name="connsiteY95" fmla="*/ 2211568 h 3909600"/>
                <a:gd name="connsiteX96" fmla="*/ 2892008 w 3909600"/>
                <a:gd name="connsiteY96" fmla="*/ 2147597 h 3909600"/>
                <a:gd name="connsiteX97" fmla="*/ 2906504 w 3909600"/>
                <a:gd name="connsiteY97" fmla="*/ 2052611 h 3909600"/>
                <a:gd name="connsiteX98" fmla="*/ 2906604 w 3909600"/>
                <a:gd name="connsiteY98" fmla="*/ 2050643 h 3909600"/>
                <a:gd name="connsiteX99" fmla="*/ 3084690 w 3909600"/>
                <a:gd name="connsiteY99" fmla="*/ 2050643 h 3909600"/>
                <a:gd name="connsiteX100" fmla="*/ 3089530 w 3909600"/>
                <a:gd name="connsiteY100" fmla="*/ 1954800 h 3909600"/>
                <a:gd name="connsiteX101" fmla="*/ 3084690 w 3909600"/>
                <a:gd name="connsiteY101" fmla="*/ 1858957 h 3909600"/>
                <a:gd name="connsiteX102" fmla="*/ 2906604 w 3909600"/>
                <a:gd name="connsiteY102" fmla="*/ 1858957 h 3909600"/>
                <a:gd name="connsiteX103" fmla="*/ 2906504 w 3909600"/>
                <a:gd name="connsiteY103" fmla="*/ 1856989 h 3909600"/>
                <a:gd name="connsiteX104" fmla="*/ 2892008 w 3909600"/>
                <a:gd name="connsiteY104" fmla="*/ 1762003 h 3909600"/>
                <a:gd name="connsiteX105" fmla="*/ 2875870 w 3909600"/>
                <a:gd name="connsiteY105" fmla="*/ 1699243 h 3909600"/>
                <a:gd name="connsiteX106" fmla="*/ 3241353 w 3909600"/>
                <a:gd name="connsiteY106" fmla="*/ 1597837 h 3909600"/>
                <a:gd name="connsiteX107" fmla="*/ 3272866 w 3909600"/>
                <a:gd name="connsiteY107" fmla="*/ 1751190 h 3909600"/>
                <a:gd name="connsiteX108" fmla="*/ 3543193 w 3909600"/>
                <a:gd name="connsiteY108" fmla="*/ 1709431 h 3909600"/>
                <a:gd name="connsiteX109" fmla="*/ 3530950 w 3909600"/>
                <a:gd name="connsiteY109" fmla="*/ 1629214 h 3909600"/>
                <a:gd name="connsiteX110" fmla="*/ 3287864 w 3909600"/>
                <a:gd name="connsiteY110" fmla="*/ 1051539 h 3909600"/>
                <a:gd name="connsiteX111" fmla="*/ 3251480 w 3909600"/>
                <a:gd name="connsiteY111" fmla="*/ 1002883 h 3909600"/>
                <a:gd name="connsiteX112" fmla="*/ 3030032 w 3909600"/>
                <a:gd name="connsiteY112" fmla="*/ 1165453 h 3909600"/>
                <a:gd name="connsiteX113" fmla="*/ 3117799 w 3909600"/>
                <a:gd name="connsiteY113" fmla="*/ 1299000 h 3909600"/>
                <a:gd name="connsiteX114" fmla="*/ 2787684 w 3909600"/>
                <a:gd name="connsiteY114" fmla="*/ 1485149 h 3909600"/>
                <a:gd name="connsiteX115" fmla="*/ 2748064 w 3909600"/>
                <a:gd name="connsiteY115" fmla="*/ 1419932 h 3909600"/>
                <a:gd name="connsiteX116" fmla="*/ 2692525 w 3909600"/>
                <a:gd name="connsiteY116" fmla="*/ 1352618 h 3909600"/>
                <a:gd name="connsiteX117" fmla="*/ 2821711 w 3909600"/>
                <a:gd name="connsiteY117" fmla="*/ 1223432 h 3909600"/>
                <a:gd name="connsiteX118" fmla="*/ 2757176 w 3909600"/>
                <a:gd name="connsiteY118" fmla="*/ 1152425 h 3909600"/>
                <a:gd name="connsiteX119" fmla="*/ 2686169 w 3909600"/>
                <a:gd name="connsiteY119" fmla="*/ 1087889 h 3909600"/>
                <a:gd name="connsiteX120" fmla="*/ 2556982 w 3909600"/>
                <a:gd name="connsiteY120" fmla="*/ 1217076 h 3909600"/>
                <a:gd name="connsiteX121" fmla="*/ 2489668 w 3909600"/>
                <a:gd name="connsiteY121" fmla="*/ 1161537 h 3909600"/>
                <a:gd name="connsiteX122" fmla="*/ 2425521 w 3909600"/>
                <a:gd name="connsiteY122" fmla="*/ 1122566 h 3909600"/>
                <a:gd name="connsiteX123" fmla="*/ 2612119 w 3909600"/>
                <a:gd name="connsiteY123" fmla="*/ 792659 h 3909600"/>
                <a:gd name="connsiteX124" fmla="*/ 2742840 w 3909600"/>
                <a:gd name="connsiteY124" fmla="*/ 878814 h 3909600"/>
                <a:gd name="connsiteX125" fmla="*/ 2906050 w 3909600"/>
                <a:gd name="connsiteY125" fmla="*/ 655966 h 3909600"/>
                <a:gd name="connsiteX126" fmla="*/ 2851497 w 3909600"/>
                <a:gd name="connsiteY126" fmla="*/ 615172 h 3909600"/>
                <a:gd name="connsiteX127" fmla="*/ 2273822 w 3909600"/>
                <a:gd name="connsiteY127" fmla="*/ 372085 h 3909600"/>
                <a:gd name="connsiteX128" fmla="*/ 2199213 w 3909600"/>
                <a:gd name="connsiteY128" fmla="*/ 360699 h 3909600"/>
                <a:gd name="connsiteX129" fmla="*/ 2156951 w 3909600"/>
                <a:gd name="connsiteY129" fmla="*/ 636344 h 3909600"/>
                <a:gd name="connsiteX130" fmla="*/ 2313444 w 3909600"/>
                <a:gd name="connsiteY130" fmla="*/ 668715 h 3909600"/>
                <a:gd name="connsiteX131" fmla="*/ 2211568 w 3909600"/>
                <a:gd name="connsiteY131" fmla="*/ 1034041 h 3909600"/>
                <a:gd name="connsiteX132" fmla="*/ 2147597 w 3909600"/>
                <a:gd name="connsiteY132" fmla="*/ 1017593 h 3909600"/>
                <a:gd name="connsiteX133" fmla="*/ 2052612 w 3909600"/>
                <a:gd name="connsiteY133" fmla="*/ 1003096 h 3909600"/>
                <a:gd name="connsiteX134" fmla="*/ 2050643 w 3909600"/>
                <a:gd name="connsiteY134" fmla="*/ 1002997 h 3909600"/>
                <a:gd name="connsiteX135" fmla="*/ 2050643 w 3909600"/>
                <a:gd name="connsiteY135" fmla="*/ 824910 h 3909600"/>
                <a:gd name="connsiteX136" fmla="*/ 1954800 w 3909600"/>
                <a:gd name="connsiteY136" fmla="*/ 820071 h 3909600"/>
                <a:gd name="connsiteX137" fmla="*/ 1858958 w 3909600"/>
                <a:gd name="connsiteY137" fmla="*/ 824910 h 3909600"/>
                <a:gd name="connsiteX138" fmla="*/ 1858958 w 3909600"/>
                <a:gd name="connsiteY138" fmla="*/ 1002997 h 3909600"/>
                <a:gd name="connsiteX139" fmla="*/ 1856990 w 3909600"/>
                <a:gd name="connsiteY139" fmla="*/ 1003096 h 3909600"/>
                <a:gd name="connsiteX140" fmla="*/ 1762003 w 3909600"/>
                <a:gd name="connsiteY140" fmla="*/ 1017593 h 3909600"/>
                <a:gd name="connsiteX141" fmla="*/ 1699243 w 3909600"/>
                <a:gd name="connsiteY141" fmla="*/ 1033730 h 3909600"/>
                <a:gd name="connsiteX142" fmla="*/ 1597837 w 3909600"/>
                <a:gd name="connsiteY142" fmla="*/ 668248 h 3909600"/>
                <a:gd name="connsiteX143" fmla="*/ 1751191 w 3909600"/>
                <a:gd name="connsiteY143" fmla="*/ 636735 h 3909600"/>
                <a:gd name="connsiteX144" fmla="*/ 1954800 w 3909600"/>
                <a:gd name="connsiteY144" fmla="*/ 0 h 3909600"/>
                <a:gd name="connsiteX145" fmla="*/ 3909600 w 3909600"/>
                <a:gd name="connsiteY145" fmla="*/ 1954800 h 3909600"/>
                <a:gd name="connsiteX146" fmla="*/ 1954800 w 3909600"/>
                <a:gd name="connsiteY146" fmla="*/ 3909600 h 3909600"/>
                <a:gd name="connsiteX147" fmla="*/ 0 w 3909600"/>
                <a:gd name="connsiteY147" fmla="*/ 1954800 h 3909600"/>
                <a:gd name="connsiteX148" fmla="*/ 1954800 w 3909600"/>
                <a:gd name="connsiteY148" fmla="*/ 0 h 39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3909600" h="3909600">
                  <a:moveTo>
                    <a:pt x="1708289" y="359015"/>
                  </a:moveTo>
                  <a:lnTo>
                    <a:pt x="1622647" y="372085"/>
                  </a:lnTo>
                  <a:cubicBezTo>
                    <a:pt x="1412312" y="415126"/>
                    <a:pt x="1216866" y="499042"/>
                    <a:pt x="1044972" y="615172"/>
                  </a:cubicBezTo>
                  <a:lnTo>
                    <a:pt x="997444" y="650713"/>
                  </a:lnTo>
                  <a:lnTo>
                    <a:pt x="1165452" y="879570"/>
                  </a:lnTo>
                  <a:lnTo>
                    <a:pt x="1299000" y="791802"/>
                  </a:lnTo>
                  <a:lnTo>
                    <a:pt x="1485148" y="1121917"/>
                  </a:lnTo>
                  <a:lnTo>
                    <a:pt x="1419932" y="1161537"/>
                  </a:lnTo>
                  <a:lnTo>
                    <a:pt x="1352619" y="1217076"/>
                  </a:lnTo>
                  <a:lnTo>
                    <a:pt x="1223432" y="1087889"/>
                  </a:lnTo>
                  <a:lnTo>
                    <a:pt x="1152425" y="1152425"/>
                  </a:lnTo>
                  <a:lnTo>
                    <a:pt x="1087889" y="1223432"/>
                  </a:lnTo>
                  <a:lnTo>
                    <a:pt x="1217076" y="1352619"/>
                  </a:lnTo>
                  <a:lnTo>
                    <a:pt x="1161537" y="1419932"/>
                  </a:lnTo>
                  <a:lnTo>
                    <a:pt x="1122566" y="1484080"/>
                  </a:lnTo>
                  <a:lnTo>
                    <a:pt x="792659" y="1297482"/>
                  </a:lnTo>
                  <a:lnTo>
                    <a:pt x="878813" y="1166762"/>
                  </a:lnTo>
                  <a:lnTo>
                    <a:pt x="648550" y="998120"/>
                  </a:lnTo>
                  <a:lnTo>
                    <a:pt x="608605" y="1051539"/>
                  </a:lnTo>
                  <a:cubicBezTo>
                    <a:pt x="492475" y="1223433"/>
                    <a:pt x="408559" y="1418879"/>
                    <a:pt x="365518" y="1629214"/>
                  </a:cubicBezTo>
                  <a:lnTo>
                    <a:pt x="353303" y="1709254"/>
                  </a:lnTo>
                  <a:lnTo>
                    <a:pt x="636344" y="1752651"/>
                  </a:lnTo>
                  <a:lnTo>
                    <a:pt x="668715" y="1596157"/>
                  </a:lnTo>
                  <a:lnTo>
                    <a:pt x="1034041" y="1698033"/>
                  </a:lnTo>
                  <a:lnTo>
                    <a:pt x="1017593" y="1762003"/>
                  </a:lnTo>
                  <a:cubicBezTo>
                    <a:pt x="1011221" y="1793141"/>
                    <a:pt x="1006362" y="1824829"/>
                    <a:pt x="1003096" y="1856989"/>
                  </a:cubicBezTo>
                  <a:lnTo>
                    <a:pt x="1002997" y="1858957"/>
                  </a:lnTo>
                  <a:lnTo>
                    <a:pt x="824910" y="1858957"/>
                  </a:lnTo>
                  <a:lnTo>
                    <a:pt x="820071" y="1954800"/>
                  </a:lnTo>
                  <a:lnTo>
                    <a:pt x="824910" y="2050643"/>
                  </a:lnTo>
                  <a:lnTo>
                    <a:pt x="1002997" y="2050643"/>
                  </a:lnTo>
                  <a:lnTo>
                    <a:pt x="1003096" y="2052611"/>
                  </a:lnTo>
                  <a:cubicBezTo>
                    <a:pt x="1006362" y="2084771"/>
                    <a:pt x="1011221" y="2116460"/>
                    <a:pt x="1017593" y="2147597"/>
                  </a:cubicBezTo>
                  <a:lnTo>
                    <a:pt x="1033730" y="2210358"/>
                  </a:lnTo>
                  <a:lnTo>
                    <a:pt x="668248" y="2311764"/>
                  </a:lnTo>
                  <a:lnTo>
                    <a:pt x="636735" y="2158411"/>
                  </a:lnTo>
                  <a:lnTo>
                    <a:pt x="353578" y="2202152"/>
                  </a:lnTo>
                  <a:lnTo>
                    <a:pt x="365518" y="2280388"/>
                  </a:lnTo>
                  <a:cubicBezTo>
                    <a:pt x="408559" y="2490724"/>
                    <a:pt x="492475" y="2686169"/>
                    <a:pt x="608605" y="2858064"/>
                  </a:cubicBezTo>
                  <a:lnTo>
                    <a:pt x="649643" y="2912943"/>
                  </a:lnTo>
                  <a:lnTo>
                    <a:pt x="879570" y="2744149"/>
                  </a:lnTo>
                  <a:lnTo>
                    <a:pt x="791802" y="2610600"/>
                  </a:lnTo>
                  <a:lnTo>
                    <a:pt x="1121917" y="2424453"/>
                  </a:lnTo>
                  <a:lnTo>
                    <a:pt x="1161537" y="2489668"/>
                  </a:lnTo>
                  <a:lnTo>
                    <a:pt x="1217076" y="2556982"/>
                  </a:lnTo>
                  <a:lnTo>
                    <a:pt x="1087889" y="2686168"/>
                  </a:lnTo>
                  <a:lnTo>
                    <a:pt x="1152425" y="2757176"/>
                  </a:lnTo>
                  <a:lnTo>
                    <a:pt x="1223432" y="2821711"/>
                  </a:lnTo>
                  <a:lnTo>
                    <a:pt x="1352618" y="2692525"/>
                  </a:lnTo>
                  <a:lnTo>
                    <a:pt x="1419932" y="2748064"/>
                  </a:lnTo>
                  <a:lnTo>
                    <a:pt x="1484081" y="2787035"/>
                  </a:lnTo>
                  <a:lnTo>
                    <a:pt x="1297483" y="3116941"/>
                  </a:lnTo>
                  <a:lnTo>
                    <a:pt x="1166763" y="3030787"/>
                  </a:lnTo>
                  <a:lnTo>
                    <a:pt x="998904" y="3259982"/>
                  </a:lnTo>
                  <a:lnTo>
                    <a:pt x="1044972" y="3294431"/>
                  </a:lnTo>
                  <a:cubicBezTo>
                    <a:pt x="1216866" y="3410560"/>
                    <a:pt x="1412312" y="3494476"/>
                    <a:pt x="1622647" y="3537517"/>
                  </a:cubicBezTo>
                  <a:lnTo>
                    <a:pt x="1710088" y="3550862"/>
                  </a:lnTo>
                  <a:lnTo>
                    <a:pt x="1752651" y="3273258"/>
                  </a:lnTo>
                  <a:lnTo>
                    <a:pt x="1596157" y="3240886"/>
                  </a:lnTo>
                  <a:lnTo>
                    <a:pt x="1698034" y="2875559"/>
                  </a:lnTo>
                  <a:lnTo>
                    <a:pt x="1762003" y="2892008"/>
                  </a:lnTo>
                  <a:cubicBezTo>
                    <a:pt x="1793141" y="2898380"/>
                    <a:pt x="1824830" y="2903238"/>
                    <a:pt x="1856990" y="2906504"/>
                  </a:cubicBezTo>
                  <a:lnTo>
                    <a:pt x="1858958" y="2906604"/>
                  </a:lnTo>
                  <a:lnTo>
                    <a:pt x="1858958" y="3084690"/>
                  </a:lnTo>
                  <a:lnTo>
                    <a:pt x="1954800" y="3089530"/>
                  </a:lnTo>
                  <a:lnTo>
                    <a:pt x="2050643" y="3084690"/>
                  </a:lnTo>
                  <a:lnTo>
                    <a:pt x="2050643" y="2906604"/>
                  </a:lnTo>
                  <a:lnTo>
                    <a:pt x="2052612" y="2906504"/>
                  </a:lnTo>
                  <a:cubicBezTo>
                    <a:pt x="2084771" y="2903238"/>
                    <a:pt x="2116460" y="2898380"/>
                    <a:pt x="2147597" y="2892008"/>
                  </a:cubicBezTo>
                  <a:lnTo>
                    <a:pt x="2210358" y="2875870"/>
                  </a:lnTo>
                  <a:lnTo>
                    <a:pt x="2311764" y="3241353"/>
                  </a:lnTo>
                  <a:lnTo>
                    <a:pt x="2158412" y="3272866"/>
                  </a:lnTo>
                  <a:lnTo>
                    <a:pt x="2201011" y="3548630"/>
                  </a:lnTo>
                  <a:lnTo>
                    <a:pt x="2273822" y="3537517"/>
                  </a:lnTo>
                  <a:cubicBezTo>
                    <a:pt x="2484157" y="3494476"/>
                    <a:pt x="2679603" y="3410560"/>
                    <a:pt x="2851497" y="3294431"/>
                  </a:cubicBezTo>
                  <a:lnTo>
                    <a:pt x="2907504" y="3252549"/>
                  </a:lnTo>
                  <a:lnTo>
                    <a:pt x="2744150" y="3030032"/>
                  </a:lnTo>
                  <a:lnTo>
                    <a:pt x="2610601" y="3117800"/>
                  </a:lnTo>
                  <a:lnTo>
                    <a:pt x="2424452" y="2787683"/>
                  </a:lnTo>
                  <a:lnTo>
                    <a:pt x="2489668" y="2748064"/>
                  </a:lnTo>
                  <a:lnTo>
                    <a:pt x="2556982" y="2692525"/>
                  </a:lnTo>
                  <a:lnTo>
                    <a:pt x="2686169" y="2821711"/>
                  </a:lnTo>
                  <a:lnTo>
                    <a:pt x="2757176" y="2757176"/>
                  </a:lnTo>
                  <a:lnTo>
                    <a:pt x="2821711" y="2686168"/>
                  </a:lnTo>
                  <a:lnTo>
                    <a:pt x="2692525" y="2556982"/>
                  </a:lnTo>
                  <a:lnTo>
                    <a:pt x="2748064" y="2489668"/>
                  </a:lnTo>
                  <a:lnTo>
                    <a:pt x="2787034" y="2425520"/>
                  </a:lnTo>
                  <a:lnTo>
                    <a:pt x="3116942" y="2612119"/>
                  </a:lnTo>
                  <a:lnTo>
                    <a:pt x="3030788" y="2742839"/>
                  </a:lnTo>
                  <a:lnTo>
                    <a:pt x="3252566" y="2905266"/>
                  </a:lnTo>
                  <a:lnTo>
                    <a:pt x="3287864" y="2858064"/>
                  </a:lnTo>
                  <a:cubicBezTo>
                    <a:pt x="3403993" y="2686169"/>
                    <a:pt x="3487909" y="2490724"/>
                    <a:pt x="3530950" y="2280388"/>
                  </a:cubicBezTo>
                  <a:lnTo>
                    <a:pt x="3543466" y="2198379"/>
                  </a:lnTo>
                  <a:lnTo>
                    <a:pt x="3273258" y="2156950"/>
                  </a:lnTo>
                  <a:lnTo>
                    <a:pt x="3240886" y="2313444"/>
                  </a:lnTo>
                  <a:lnTo>
                    <a:pt x="2875559" y="2211568"/>
                  </a:lnTo>
                  <a:lnTo>
                    <a:pt x="2892008" y="2147597"/>
                  </a:lnTo>
                  <a:cubicBezTo>
                    <a:pt x="2898380" y="2116460"/>
                    <a:pt x="2903239" y="2084771"/>
                    <a:pt x="2906504" y="2052611"/>
                  </a:cubicBezTo>
                  <a:lnTo>
                    <a:pt x="2906604" y="2050643"/>
                  </a:lnTo>
                  <a:lnTo>
                    <a:pt x="3084690" y="2050643"/>
                  </a:lnTo>
                  <a:lnTo>
                    <a:pt x="3089530" y="1954800"/>
                  </a:lnTo>
                  <a:lnTo>
                    <a:pt x="3084690" y="1858957"/>
                  </a:lnTo>
                  <a:lnTo>
                    <a:pt x="2906604" y="1858957"/>
                  </a:lnTo>
                  <a:lnTo>
                    <a:pt x="2906504" y="1856989"/>
                  </a:lnTo>
                  <a:cubicBezTo>
                    <a:pt x="2903239" y="1824829"/>
                    <a:pt x="2898380" y="1793141"/>
                    <a:pt x="2892008" y="1762003"/>
                  </a:cubicBezTo>
                  <a:lnTo>
                    <a:pt x="2875870" y="1699243"/>
                  </a:lnTo>
                  <a:lnTo>
                    <a:pt x="3241353" y="1597837"/>
                  </a:lnTo>
                  <a:lnTo>
                    <a:pt x="3272866" y="1751190"/>
                  </a:lnTo>
                  <a:lnTo>
                    <a:pt x="3543193" y="1709431"/>
                  </a:lnTo>
                  <a:lnTo>
                    <a:pt x="3530950" y="1629214"/>
                  </a:lnTo>
                  <a:cubicBezTo>
                    <a:pt x="3487909" y="1418879"/>
                    <a:pt x="3403993" y="1223433"/>
                    <a:pt x="3287864" y="1051539"/>
                  </a:cubicBezTo>
                  <a:lnTo>
                    <a:pt x="3251480" y="1002883"/>
                  </a:lnTo>
                  <a:lnTo>
                    <a:pt x="3030032" y="1165453"/>
                  </a:lnTo>
                  <a:lnTo>
                    <a:pt x="3117799" y="1299000"/>
                  </a:lnTo>
                  <a:lnTo>
                    <a:pt x="2787684" y="1485149"/>
                  </a:lnTo>
                  <a:lnTo>
                    <a:pt x="2748064" y="1419932"/>
                  </a:lnTo>
                  <a:lnTo>
                    <a:pt x="2692525" y="1352618"/>
                  </a:lnTo>
                  <a:lnTo>
                    <a:pt x="2821711" y="1223432"/>
                  </a:lnTo>
                  <a:lnTo>
                    <a:pt x="2757176" y="1152425"/>
                  </a:lnTo>
                  <a:lnTo>
                    <a:pt x="2686169" y="1087889"/>
                  </a:lnTo>
                  <a:lnTo>
                    <a:pt x="2556982" y="1217076"/>
                  </a:lnTo>
                  <a:lnTo>
                    <a:pt x="2489668" y="1161537"/>
                  </a:lnTo>
                  <a:lnTo>
                    <a:pt x="2425521" y="1122566"/>
                  </a:lnTo>
                  <a:lnTo>
                    <a:pt x="2612119" y="792659"/>
                  </a:lnTo>
                  <a:lnTo>
                    <a:pt x="2742840" y="878814"/>
                  </a:lnTo>
                  <a:lnTo>
                    <a:pt x="2906050" y="655966"/>
                  </a:lnTo>
                  <a:lnTo>
                    <a:pt x="2851497" y="615172"/>
                  </a:lnTo>
                  <a:cubicBezTo>
                    <a:pt x="2679603" y="499042"/>
                    <a:pt x="2484157" y="415126"/>
                    <a:pt x="2273822" y="372085"/>
                  </a:cubicBezTo>
                  <a:lnTo>
                    <a:pt x="2199213" y="360699"/>
                  </a:lnTo>
                  <a:lnTo>
                    <a:pt x="2156951" y="636344"/>
                  </a:lnTo>
                  <a:lnTo>
                    <a:pt x="2313444" y="668715"/>
                  </a:lnTo>
                  <a:lnTo>
                    <a:pt x="2211568" y="1034041"/>
                  </a:lnTo>
                  <a:lnTo>
                    <a:pt x="2147597" y="1017593"/>
                  </a:lnTo>
                  <a:cubicBezTo>
                    <a:pt x="2116460" y="1011221"/>
                    <a:pt x="2084771" y="1006362"/>
                    <a:pt x="2052612" y="1003096"/>
                  </a:cubicBezTo>
                  <a:lnTo>
                    <a:pt x="2050643" y="1002997"/>
                  </a:lnTo>
                  <a:lnTo>
                    <a:pt x="2050643" y="824910"/>
                  </a:lnTo>
                  <a:lnTo>
                    <a:pt x="1954800" y="820071"/>
                  </a:lnTo>
                  <a:lnTo>
                    <a:pt x="1858958" y="824910"/>
                  </a:lnTo>
                  <a:lnTo>
                    <a:pt x="1858958" y="1002997"/>
                  </a:lnTo>
                  <a:lnTo>
                    <a:pt x="1856990" y="1003096"/>
                  </a:lnTo>
                  <a:cubicBezTo>
                    <a:pt x="1824830" y="1006362"/>
                    <a:pt x="1793141" y="1011221"/>
                    <a:pt x="1762003" y="1017593"/>
                  </a:cubicBezTo>
                  <a:lnTo>
                    <a:pt x="1699243" y="1033730"/>
                  </a:lnTo>
                  <a:lnTo>
                    <a:pt x="1597837" y="668248"/>
                  </a:lnTo>
                  <a:lnTo>
                    <a:pt x="1751191" y="636735"/>
                  </a:lnTo>
                  <a:close/>
                  <a:moveTo>
                    <a:pt x="1954800" y="0"/>
                  </a:moveTo>
                  <a:cubicBezTo>
                    <a:pt x="3034406" y="0"/>
                    <a:pt x="3909600" y="875194"/>
                    <a:pt x="3909600" y="1954800"/>
                  </a:cubicBezTo>
                  <a:cubicBezTo>
                    <a:pt x="3909600" y="3034406"/>
                    <a:pt x="3034406" y="3909600"/>
                    <a:pt x="1954800" y="3909600"/>
                  </a:cubicBezTo>
                  <a:cubicBezTo>
                    <a:pt x="875194" y="3909600"/>
                    <a:pt x="0" y="3034406"/>
                    <a:pt x="0" y="1954800"/>
                  </a:cubicBezTo>
                  <a:cubicBezTo>
                    <a:pt x="0" y="875194"/>
                    <a:pt x="875194" y="0"/>
                    <a:pt x="195480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</p:grpSp>
      <p:sp>
        <p:nvSpPr>
          <p:cNvPr id="131" name="Arc 130"/>
          <p:cNvSpPr/>
          <p:nvPr/>
        </p:nvSpPr>
        <p:spPr>
          <a:xfrm>
            <a:off x="1222392" y="1024158"/>
            <a:ext cx="3207919" cy="3207921"/>
          </a:xfrm>
          <a:prstGeom prst="arc">
            <a:avLst>
              <a:gd name="adj1" fmla="val 528903"/>
              <a:gd name="adj2" fmla="val 5928583"/>
            </a:avLst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32" name="Straight Connector 131"/>
          <p:cNvCxnSpPr>
            <a:stCxn id="152" idx="2"/>
            <a:endCxn id="157" idx="128"/>
          </p:cNvCxnSpPr>
          <p:nvPr/>
        </p:nvCxnSpPr>
        <p:spPr>
          <a:xfrm flipH="1">
            <a:off x="3014486" y="1043391"/>
            <a:ext cx="59521" cy="357689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>
            <a:stCxn id="157" idx="56"/>
            <a:endCxn id="131" idx="2"/>
          </p:cNvCxnSpPr>
          <p:nvPr/>
        </p:nvCxnSpPr>
        <p:spPr>
          <a:xfrm flipH="1">
            <a:off x="2580699" y="3856668"/>
            <a:ext cx="57288" cy="356489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>
            <a:stCxn id="157" idx="72"/>
          </p:cNvCxnSpPr>
          <p:nvPr/>
        </p:nvCxnSpPr>
        <p:spPr>
          <a:xfrm>
            <a:off x="3015869" y="3854949"/>
            <a:ext cx="82287" cy="509555"/>
          </a:xfrm>
          <a:prstGeom prst="line">
            <a:avLst/>
          </a:prstGeom>
          <a:ln w="6350">
            <a:solidFill>
              <a:schemeClr val="tx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>
            <a:stCxn id="157" idx="53"/>
          </p:cNvCxnSpPr>
          <p:nvPr/>
        </p:nvCxnSpPr>
        <p:spPr>
          <a:xfrm flipH="1">
            <a:off x="1709428" y="3632766"/>
            <a:ext cx="381135" cy="500036"/>
          </a:xfrm>
          <a:prstGeom prst="line">
            <a:avLst/>
          </a:prstGeom>
          <a:ln w="6350">
            <a:solidFill>
              <a:schemeClr val="tx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>
            <a:stCxn id="157" idx="39"/>
            <a:endCxn id="153" idx="2"/>
          </p:cNvCxnSpPr>
          <p:nvPr/>
        </p:nvCxnSpPr>
        <p:spPr>
          <a:xfrm flipH="1">
            <a:off x="1479193" y="3365637"/>
            <a:ext cx="342531" cy="247884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Arc 136"/>
          <p:cNvSpPr/>
          <p:nvPr/>
        </p:nvSpPr>
        <p:spPr>
          <a:xfrm>
            <a:off x="1157265" y="959031"/>
            <a:ext cx="3338173" cy="3338175"/>
          </a:xfrm>
          <a:prstGeom prst="arc">
            <a:avLst>
              <a:gd name="adj1" fmla="val 15692493"/>
              <a:gd name="adj2" fmla="val 21075331"/>
            </a:avLst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38" name="Straight Connector 137"/>
          <p:cNvCxnSpPr>
            <a:stCxn id="157" idx="111"/>
            <a:endCxn id="139" idx="2"/>
          </p:cNvCxnSpPr>
          <p:nvPr/>
        </p:nvCxnSpPr>
        <p:spPr>
          <a:xfrm flipV="1">
            <a:off x="3824454" y="1600628"/>
            <a:ext cx="402234" cy="294765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Arc 138"/>
          <p:cNvSpPr/>
          <p:nvPr/>
        </p:nvSpPr>
        <p:spPr>
          <a:xfrm>
            <a:off x="1089493" y="891260"/>
            <a:ext cx="3473717" cy="3473720"/>
          </a:xfrm>
          <a:prstGeom prst="arc">
            <a:avLst>
              <a:gd name="adj1" fmla="val 14010233"/>
              <a:gd name="adj2" fmla="val 19423847"/>
            </a:avLst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40" name="Straight Connector 139"/>
          <p:cNvCxnSpPr>
            <a:stCxn id="157" idx="20"/>
            <a:endCxn id="152" idx="0"/>
          </p:cNvCxnSpPr>
          <p:nvPr/>
        </p:nvCxnSpPr>
        <p:spPr>
          <a:xfrm flipH="1" flipV="1">
            <a:off x="1241775" y="2379501"/>
            <a:ext cx="351844" cy="59612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>
            <a:stCxn id="131" idx="0"/>
            <a:endCxn id="157" idx="92"/>
          </p:cNvCxnSpPr>
          <p:nvPr/>
        </p:nvCxnSpPr>
        <p:spPr>
          <a:xfrm flipH="1" flipV="1">
            <a:off x="4049206" y="2815611"/>
            <a:ext cx="362160" cy="58307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Arc 141"/>
          <p:cNvSpPr/>
          <p:nvPr/>
        </p:nvSpPr>
        <p:spPr>
          <a:xfrm>
            <a:off x="1018968" y="817548"/>
            <a:ext cx="3614765" cy="3614768"/>
          </a:xfrm>
          <a:prstGeom prst="arc">
            <a:avLst>
              <a:gd name="adj1" fmla="val 18376526"/>
              <a:gd name="adj2" fmla="val 2180646"/>
            </a:avLst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cxnSp>
        <p:nvCxnSpPr>
          <p:cNvPr id="143" name="Straight Connector 142"/>
          <p:cNvCxnSpPr>
            <a:stCxn id="157" idx="3"/>
            <a:endCxn id="139" idx="0"/>
          </p:cNvCxnSpPr>
          <p:nvPr/>
        </p:nvCxnSpPr>
        <p:spPr>
          <a:xfrm flipH="1" flipV="1">
            <a:off x="1793323" y="1231863"/>
            <a:ext cx="296116" cy="392451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>
            <a:stCxn id="157" idx="75"/>
            <a:endCxn id="153" idx="0"/>
          </p:cNvCxnSpPr>
          <p:nvPr/>
        </p:nvCxnSpPr>
        <p:spPr>
          <a:xfrm>
            <a:off x="3559683" y="3627045"/>
            <a:ext cx="252034" cy="348257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Connector 144"/>
          <p:cNvCxnSpPr>
            <a:stCxn id="137" idx="0"/>
            <a:endCxn id="157" idx="0"/>
          </p:cNvCxnSpPr>
          <p:nvPr/>
        </p:nvCxnSpPr>
        <p:spPr>
          <a:xfrm>
            <a:off x="2580842" y="977186"/>
            <a:ext cx="55761" cy="422598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Connector 145"/>
          <p:cNvCxnSpPr>
            <a:stCxn id="157" idx="36"/>
          </p:cNvCxnSpPr>
          <p:nvPr/>
        </p:nvCxnSpPr>
        <p:spPr>
          <a:xfrm flipH="1">
            <a:off x="1006779" y="2818515"/>
            <a:ext cx="587053" cy="92577"/>
          </a:xfrm>
          <a:prstGeom prst="line">
            <a:avLst/>
          </a:prstGeom>
          <a:ln w="6350">
            <a:solidFill>
              <a:schemeClr val="tx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>
            <a:stCxn id="157" idx="108"/>
            <a:endCxn id="137" idx="2"/>
          </p:cNvCxnSpPr>
          <p:nvPr/>
        </p:nvCxnSpPr>
        <p:spPr>
          <a:xfrm flipV="1">
            <a:off x="4048996" y="2374370"/>
            <a:ext cx="427041" cy="64880"/>
          </a:xfrm>
          <a:prstGeom prst="line">
            <a:avLst/>
          </a:prstGeom>
          <a:ln w="6350">
            <a:solidFill>
              <a:schemeClr val="tx1"/>
            </a:solidFill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>
            <a:stCxn id="142" idx="2"/>
            <a:endCxn id="157" idx="89"/>
          </p:cNvCxnSpPr>
          <p:nvPr/>
        </p:nvCxnSpPr>
        <p:spPr>
          <a:xfrm flipH="1" flipV="1">
            <a:off x="3825289" y="3359729"/>
            <a:ext cx="456858" cy="33632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/>
          <p:cNvCxnSpPr>
            <a:stCxn id="157" idx="17"/>
          </p:cNvCxnSpPr>
          <p:nvPr/>
        </p:nvCxnSpPr>
        <p:spPr>
          <a:xfrm flipH="1" flipV="1">
            <a:off x="1326507" y="1531895"/>
            <a:ext cx="494376" cy="359832"/>
          </a:xfrm>
          <a:prstGeom prst="line">
            <a:avLst/>
          </a:prstGeom>
          <a:ln w="6350">
            <a:solidFill>
              <a:schemeClr val="tx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/>
          <p:cNvCxnSpPr>
            <a:stCxn id="157" idx="125"/>
            <a:endCxn id="142" idx="0"/>
          </p:cNvCxnSpPr>
          <p:nvPr/>
        </p:nvCxnSpPr>
        <p:spPr>
          <a:xfrm flipV="1">
            <a:off x="3558564" y="1167852"/>
            <a:ext cx="337156" cy="460505"/>
          </a:xfrm>
          <a:prstGeom prst="line">
            <a:avLst/>
          </a:prstGeom>
          <a:ln w="6350">
            <a:solidFill>
              <a:schemeClr val="tx1"/>
            </a:solidFill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1" name="Group 150"/>
          <p:cNvGrpSpPr/>
          <p:nvPr/>
        </p:nvGrpSpPr>
        <p:grpSpPr>
          <a:xfrm>
            <a:off x="2155024" y="1951077"/>
            <a:ext cx="1349999" cy="1350000"/>
            <a:chOff x="6316763" y="3944566"/>
            <a:chExt cx="900000" cy="900000"/>
          </a:xfrm>
        </p:grpSpPr>
        <p:sp>
          <p:nvSpPr>
            <p:cNvPr id="154" name="Freeform 153"/>
            <p:cNvSpPr/>
            <p:nvPr/>
          </p:nvSpPr>
          <p:spPr>
            <a:xfrm>
              <a:off x="6317496" y="3944566"/>
              <a:ext cx="899267" cy="900000"/>
            </a:xfrm>
            <a:custGeom>
              <a:avLst/>
              <a:gdLst>
                <a:gd name="connsiteX0" fmla="*/ 876207 w 1752414"/>
                <a:gd name="connsiteY0" fmla="*/ 0 h 1760826"/>
                <a:gd name="connsiteX1" fmla="*/ 948214 w 1752414"/>
                <a:gd name="connsiteY1" fmla="*/ 3637 h 1760826"/>
                <a:gd name="connsiteX2" fmla="*/ 948214 w 1752414"/>
                <a:gd name="connsiteY2" fmla="*/ 156436 h 1760826"/>
                <a:gd name="connsiteX3" fmla="*/ 950594 w 1752414"/>
                <a:gd name="connsiteY3" fmla="*/ 156556 h 1760826"/>
                <a:gd name="connsiteX4" fmla="*/ 1022832 w 1752414"/>
                <a:gd name="connsiteY4" fmla="*/ 167582 h 1760826"/>
                <a:gd name="connsiteX5" fmla="*/ 1055353 w 1752414"/>
                <a:gd name="connsiteY5" fmla="*/ 177678 h 1760826"/>
                <a:gd name="connsiteX6" fmla="*/ 1108386 w 1752414"/>
                <a:gd name="connsiteY6" fmla="*/ 31970 h 1760826"/>
                <a:gd name="connsiteX7" fmla="*/ 1137986 w 1752414"/>
                <a:gd name="connsiteY7" fmla="*/ 39582 h 1760826"/>
                <a:gd name="connsiteX8" fmla="*/ 1218866 w 1752414"/>
                <a:gd name="connsiteY8" fmla="*/ 69187 h 1760826"/>
                <a:gd name="connsiteX9" fmla="*/ 1243276 w 1752414"/>
                <a:gd name="connsiteY9" fmla="*/ 82438 h 1760826"/>
                <a:gd name="connsiteX10" fmla="*/ 1190675 w 1752414"/>
                <a:gd name="connsiteY10" fmla="*/ 226958 h 1760826"/>
                <a:gd name="connsiteX11" fmla="*/ 1282979 w 1752414"/>
                <a:gd name="connsiteY11" fmla="*/ 277064 h 1760826"/>
                <a:gd name="connsiteX12" fmla="*/ 1286228 w 1752414"/>
                <a:gd name="connsiteY12" fmla="*/ 279745 h 1760826"/>
                <a:gd name="connsiteX13" fmla="*/ 1383996 w 1752414"/>
                <a:gd name="connsiteY13" fmla="*/ 163230 h 1760826"/>
                <a:gd name="connsiteX14" fmla="*/ 1495080 w 1752414"/>
                <a:gd name="connsiteY14" fmla="*/ 254893 h 1760826"/>
                <a:gd name="connsiteX15" fmla="*/ 1396240 w 1752414"/>
                <a:gd name="connsiteY15" fmla="*/ 372686 h 1760826"/>
                <a:gd name="connsiteX16" fmla="*/ 1465723 w 1752414"/>
                <a:gd name="connsiteY16" fmla="*/ 456908 h 1760826"/>
                <a:gd name="connsiteX17" fmla="*/ 1599278 w 1752414"/>
                <a:gd name="connsiteY17" fmla="*/ 379800 h 1760826"/>
                <a:gd name="connsiteX18" fmla="*/ 1606179 w 1752414"/>
                <a:gd name="connsiteY18" fmla="*/ 388166 h 1760826"/>
                <a:gd name="connsiteX19" fmla="*/ 1669795 w 1752414"/>
                <a:gd name="connsiteY19" fmla="*/ 505383 h 1760826"/>
                <a:gd name="connsiteX20" fmla="*/ 1538029 w 1752414"/>
                <a:gd name="connsiteY20" fmla="*/ 581458 h 1760826"/>
                <a:gd name="connsiteX21" fmla="*/ 1546569 w 1752414"/>
                <a:gd name="connsiteY21" fmla="*/ 597193 h 1760826"/>
                <a:gd name="connsiteX22" fmla="*/ 1573613 w 1752414"/>
                <a:gd name="connsiteY22" fmla="*/ 684324 h 1760826"/>
                <a:gd name="connsiteX23" fmla="*/ 1726893 w 1752414"/>
                <a:gd name="connsiteY23" fmla="*/ 657296 h 1760826"/>
                <a:gd name="connsiteX24" fmla="*/ 1738638 w 1752414"/>
                <a:gd name="connsiteY24" fmla="*/ 702979 h 1760826"/>
                <a:gd name="connsiteX25" fmla="*/ 1751978 w 1752414"/>
                <a:gd name="connsiteY25" fmla="*/ 790396 h 1760826"/>
                <a:gd name="connsiteX26" fmla="*/ 1752414 w 1752414"/>
                <a:gd name="connsiteY26" fmla="*/ 799034 h 1760826"/>
                <a:gd name="connsiteX27" fmla="*/ 1600982 w 1752414"/>
                <a:gd name="connsiteY27" fmla="*/ 825736 h 1760826"/>
                <a:gd name="connsiteX28" fmla="*/ 1603742 w 1752414"/>
                <a:gd name="connsiteY28" fmla="*/ 880413 h 1760826"/>
                <a:gd name="connsiteX29" fmla="*/ 1600981 w 1752414"/>
                <a:gd name="connsiteY29" fmla="*/ 935093 h 1760826"/>
                <a:gd name="connsiteX30" fmla="*/ 1752414 w 1752414"/>
                <a:gd name="connsiteY30" fmla="*/ 961795 h 1760826"/>
                <a:gd name="connsiteX31" fmla="*/ 1751978 w 1752414"/>
                <a:gd name="connsiteY31" fmla="*/ 970430 h 1760826"/>
                <a:gd name="connsiteX32" fmla="*/ 1738638 w 1752414"/>
                <a:gd name="connsiteY32" fmla="*/ 1057847 h 1760826"/>
                <a:gd name="connsiteX33" fmla="*/ 1726893 w 1752414"/>
                <a:gd name="connsiteY33" fmla="*/ 1103532 h 1760826"/>
                <a:gd name="connsiteX34" fmla="*/ 1573612 w 1752414"/>
                <a:gd name="connsiteY34" fmla="*/ 1076504 h 1760826"/>
                <a:gd name="connsiteX35" fmla="*/ 1546569 w 1752414"/>
                <a:gd name="connsiteY35" fmla="*/ 1163633 h 1760826"/>
                <a:gd name="connsiteX36" fmla="*/ 1538028 w 1752414"/>
                <a:gd name="connsiteY36" fmla="*/ 1179370 h 1760826"/>
                <a:gd name="connsiteX37" fmla="*/ 1669794 w 1752414"/>
                <a:gd name="connsiteY37" fmla="*/ 1255445 h 1760826"/>
                <a:gd name="connsiteX38" fmla="*/ 1606179 w 1752414"/>
                <a:gd name="connsiteY38" fmla="*/ 1372661 h 1760826"/>
                <a:gd name="connsiteX39" fmla="*/ 1599277 w 1752414"/>
                <a:gd name="connsiteY39" fmla="*/ 1381027 h 1760826"/>
                <a:gd name="connsiteX40" fmla="*/ 1465722 w 1752414"/>
                <a:gd name="connsiteY40" fmla="*/ 1303919 h 1760826"/>
                <a:gd name="connsiteX41" fmla="*/ 1396240 w 1752414"/>
                <a:gd name="connsiteY41" fmla="*/ 1388141 h 1760826"/>
                <a:gd name="connsiteX42" fmla="*/ 1495080 w 1752414"/>
                <a:gd name="connsiteY42" fmla="*/ 1505934 h 1760826"/>
                <a:gd name="connsiteX43" fmla="*/ 1383995 w 1752414"/>
                <a:gd name="connsiteY43" fmla="*/ 1597597 h 1760826"/>
                <a:gd name="connsiteX44" fmla="*/ 1286227 w 1752414"/>
                <a:gd name="connsiteY44" fmla="*/ 1481082 h 1760826"/>
                <a:gd name="connsiteX45" fmla="*/ 1282979 w 1752414"/>
                <a:gd name="connsiteY45" fmla="*/ 1483762 h 1760826"/>
                <a:gd name="connsiteX46" fmla="*/ 1190674 w 1752414"/>
                <a:gd name="connsiteY46" fmla="*/ 1533869 h 1760826"/>
                <a:gd name="connsiteX47" fmla="*/ 1243275 w 1752414"/>
                <a:gd name="connsiteY47" fmla="*/ 1678389 h 1760826"/>
                <a:gd name="connsiteX48" fmla="*/ 1218866 w 1752414"/>
                <a:gd name="connsiteY48" fmla="*/ 1691639 h 1760826"/>
                <a:gd name="connsiteX49" fmla="*/ 1137986 w 1752414"/>
                <a:gd name="connsiteY49" fmla="*/ 1721245 h 1760826"/>
                <a:gd name="connsiteX50" fmla="*/ 1108385 w 1752414"/>
                <a:gd name="connsiteY50" fmla="*/ 1728857 h 1760826"/>
                <a:gd name="connsiteX51" fmla="*/ 1055352 w 1752414"/>
                <a:gd name="connsiteY51" fmla="*/ 1583149 h 1760826"/>
                <a:gd name="connsiteX52" fmla="*/ 1022832 w 1752414"/>
                <a:gd name="connsiteY52" fmla="*/ 1593245 h 1760826"/>
                <a:gd name="connsiteX53" fmla="*/ 950594 w 1752414"/>
                <a:gd name="connsiteY53" fmla="*/ 1604271 h 1760826"/>
                <a:gd name="connsiteX54" fmla="*/ 948214 w 1752414"/>
                <a:gd name="connsiteY54" fmla="*/ 1604391 h 1760826"/>
                <a:gd name="connsiteX55" fmla="*/ 948214 w 1752414"/>
                <a:gd name="connsiteY55" fmla="*/ 1757190 h 1760826"/>
                <a:gd name="connsiteX56" fmla="*/ 876207 w 1752414"/>
                <a:gd name="connsiteY56" fmla="*/ 1760826 h 1760826"/>
                <a:gd name="connsiteX57" fmla="*/ 804198 w 1752414"/>
                <a:gd name="connsiteY57" fmla="*/ 1757190 h 1760826"/>
                <a:gd name="connsiteX58" fmla="*/ 804198 w 1752414"/>
                <a:gd name="connsiteY58" fmla="*/ 1604391 h 1760826"/>
                <a:gd name="connsiteX59" fmla="*/ 801822 w 1752414"/>
                <a:gd name="connsiteY59" fmla="*/ 1604271 h 1760826"/>
                <a:gd name="connsiteX60" fmla="*/ 729585 w 1752414"/>
                <a:gd name="connsiteY60" fmla="*/ 1593245 h 1760826"/>
                <a:gd name="connsiteX61" fmla="*/ 697062 w 1752414"/>
                <a:gd name="connsiteY61" fmla="*/ 1583148 h 1760826"/>
                <a:gd name="connsiteX62" fmla="*/ 644028 w 1752414"/>
                <a:gd name="connsiteY62" fmla="*/ 1728856 h 1760826"/>
                <a:gd name="connsiteX63" fmla="*/ 614428 w 1752414"/>
                <a:gd name="connsiteY63" fmla="*/ 1721245 h 1760826"/>
                <a:gd name="connsiteX64" fmla="*/ 533549 w 1752414"/>
                <a:gd name="connsiteY64" fmla="*/ 1691639 h 1760826"/>
                <a:gd name="connsiteX65" fmla="*/ 509138 w 1752414"/>
                <a:gd name="connsiteY65" fmla="*/ 1678388 h 1760826"/>
                <a:gd name="connsiteX66" fmla="*/ 561739 w 1752414"/>
                <a:gd name="connsiteY66" fmla="*/ 1533868 h 1760826"/>
                <a:gd name="connsiteX67" fmla="*/ 469437 w 1752414"/>
                <a:gd name="connsiteY67" fmla="*/ 1483762 h 1760826"/>
                <a:gd name="connsiteX68" fmla="*/ 466187 w 1752414"/>
                <a:gd name="connsiteY68" fmla="*/ 1481080 h 1760826"/>
                <a:gd name="connsiteX69" fmla="*/ 368418 w 1752414"/>
                <a:gd name="connsiteY69" fmla="*/ 1597596 h 1760826"/>
                <a:gd name="connsiteX70" fmla="*/ 257334 w 1752414"/>
                <a:gd name="connsiteY70" fmla="*/ 1505933 h 1760826"/>
                <a:gd name="connsiteX71" fmla="*/ 356175 w 1752414"/>
                <a:gd name="connsiteY71" fmla="*/ 1388139 h 1760826"/>
                <a:gd name="connsiteX72" fmla="*/ 286693 w 1752414"/>
                <a:gd name="connsiteY72" fmla="*/ 1303917 h 1760826"/>
                <a:gd name="connsiteX73" fmla="*/ 153137 w 1752414"/>
                <a:gd name="connsiteY73" fmla="*/ 1381026 h 1760826"/>
                <a:gd name="connsiteX74" fmla="*/ 146235 w 1752414"/>
                <a:gd name="connsiteY74" fmla="*/ 1372661 h 1760826"/>
                <a:gd name="connsiteX75" fmla="*/ 82619 w 1752414"/>
                <a:gd name="connsiteY75" fmla="*/ 1255444 h 1760826"/>
                <a:gd name="connsiteX76" fmla="*/ 214387 w 1752414"/>
                <a:gd name="connsiteY76" fmla="*/ 1179368 h 1760826"/>
                <a:gd name="connsiteX77" fmla="*/ 205847 w 1752414"/>
                <a:gd name="connsiteY77" fmla="*/ 1163633 h 1760826"/>
                <a:gd name="connsiteX78" fmla="*/ 178804 w 1752414"/>
                <a:gd name="connsiteY78" fmla="*/ 1076504 h 1760826"/>
                <a:gd name="connsiteX79" fmla="*/ 25522 w 1752414"/>
                <a:gd name="connsiteY79" fmla="*/ 1103532 h 1760826"/>
                <a:gd name="connsiteX80" fmla="*/ 13776 w 1752414"/>
                <a:gd name="connsiteY80" fmla="*/ 1057847 h 1760826"/>
                <a:gd name="connsiteX81" fmla="*/ 436 w 1752414"/>
                <a:gd name="connsiteY81" fmla="*/ 970430 h 1760826"/>
                <a:gd name="connsiteX82" fmla="*/ 0 w 1752414"/>
                <a:gd name="connsiteY82" fmla="*/ 961794 h 1760826"/>
                <a:gd name="connsiteX83" fmla="*/ 151435 w 1752414"/>
                <a:gd name="connsiteY83" fmla="*/ 935092 h 1760826"/>
                <a:gd name="connsiteX84" fmla="*/ 148674 w 1752414"/>
                <a:gd name="connsiteY84" fmla="*/ 880413 h 1760826"/>
                <a:gd name="connsiteX85" fmla="*/ 151435 w 1752414"/>
                <a:gd name="connsiteY85" fmla="*/ 825736 h 1760826"/>
                <a:gd name="connsiteX86" fmla="*/ 0 w 1752414"/>
                <a:gd name="connsiteY86" fmla="*/ 799034 h 1760826"/>
                <a:gd name="connsiteX87" fmla="*/ 436 w 1752414"/>
                <a:gd name="connsiteY87" fmla="*/ 790396 h 1760826"/>
                <a:gd name="connsiteX88" fmla="*/ 13776 w 1752414"/>
                <a:gd name="connsiteY88" fmla="*/ 702979 h 1760826"/>
                <a:gd name="connsiteX89" fmla="*/ 25521 w 1752414"/>
                <a:gd name="connsiteY89" fmla="*/ 657297 h 1760826"/>
                <a:gd name="connsiteX90" fmla="*/ 178803 w 1752414"/>
                <a:gd name="connsiteY90" fmla="*/ 684325 h 1760826"/>
                <a:gd name="connsiteX91" fmla="*/ 205847 w 1752414"/>
                <a:gd name="connsiteY91" fmla="*/ 597193 h 1760826"/>
                <a:gd name="connsiteX92" fmla="*/ 214386 w 1752414"/>
                <a:gd name="connsiteY92" fmla="*/ 581460 h 1760826"/>
                <a:gd name="connsiteX93" fmla="*/ 82619 w 1752414"/>
                <a:gd name="connsiteY93" fmla="*/ 505384 h 1760826"/>
                <a:gd name="connsiteX94" fmla="*/ 146235 w 1752414"/>
                <a:gd name="connsiteY94" fmla="*/ 388166 h 1760826"/>
                <a:gd name="connsiteX95" fmla="*/ 153136 w 1752414"/>
                <a:gd name="connsiteY95" fmla="*/ 379801 h 1760826"/>
                <a:gd name="connsiteX96" fmla="*/ 286692 w 1752414"/>
                <a:gd name="connsiteY96" fmla="*/ 456910 h 1760826"/>
                <a:gd name="connsiteX97" fmla="*/ 356174 w 1752414"/>
                <a:gd name="connsiteY97" fmla="*/ 372688 h 1760826"/>
                <a:gd name="connsiteX98" fmla="*/ 257333 w 1752414"/>
                <a:gd name="connsiteY98" fmla="*/ 254894 h 1760826"/>
                <a:gd name="connsiteX99" fmla="*/ 368417 w 1752414"/>
                <a:gd name="connsiteY99" fmla="*/ 163231 h 1760826"/>
                <a:gd name="connsiteX100" fmla="*/ 466186 w 1752414"/>
                <a:gd name="connsiteY100" fmla="*/ 279747 h 1760826"/>
                <a:gd name="connsiteX101" fmla="*/ 469437 w 1752414"/>
                <a:gd name="connsiteY101" fmla="*/ 277064 h 1760826"/>
                <a:gd name="connsiteX102" fmla="*/ 561738 w 1752414"/>
                <a:gd name="connsiteY102" fmla="*/ 226959 h 1760826"/>
                <a:gd name="connsiteX103" fmla="*/ 509137 w 1752414"/>
                <a:gd name="connsiteY103" fmla="*/ 82439 h 1760826"/>
                <a:gd name="connsiteX104" fmla="*/ 533549 w 1752414"/>
                <a:gd name="connsiteY104" fmla="*/ 69187 h 1760826"/>
                <a:gd name="connsiteX105" fmla="*/ 614428 w 1752414"/>
                <a:gd name="connsiteY105" fmla="*/ 39582 h 1760826"/>
                <a:gd name="connsiteX106" fmla="*/ 644027 w 1752414"/>
                <a:gd name="connsiteY106" fmla="*/ 31970 h 1760826"/>
                <a:gd name="connsiteX107" fmla="*/ 697061 w 1752414"/>
                <a:gd name="connsiteY107" fmla="*/ 177679 h 1760826"/>
                <a:gd name="connsiteX108" fmla="*/ 729585 w 1752414"/>
                <a:gd name="connsiteY108" fmla="*/ 167582 h 1760826"/>
                <a:gd name="connsiteX109" fmla="*/ 801822 w 1752414"/>
                <a:gd name="connsiteY109" fmla="*/ 156556 h 1760826"/>
                <a:gd name="connsiteX110" fmla="*/ 804198 w 1752414"/>
                <a:gd name="connsiteY110" fmla="*/ 156436 h 1760826"/>
                <a:gd name="connsiteX111" fmla="*/ 804198 w 1752414"/>
                <a:gd name="connsiteY111" fmla="*/ 3637 h 1760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1752414" h="1760826">
                  <a:moveTo>
                    <a:pt x="876207" y="0"/>
                  </a:moveTo>
                  <a:lnTo>
                    <a:pt x="948214" y="3637"/>
                  </a:lnTo>
                  <a:lnTo>
                    <a:pt x="948214" y="156436"/>
                  </a:lnTo>
                  <a:lnTo>
                    <a:pt x="950594" y="156556"/>
                  </a:lnTo>
                  <a:cubicBezTo>
                    <a:pt x="975052" y="159040"/>
                    <a:pt x="999151" y="162735"/>
                    <a:pt x="1022832" y="167582"/>
                  </a:cubicBezTo>
                  <a:lnTo>
                    <a:pt x="1055353" y="177678"/>
                  </a:lnTo>
                  <a:lnTo>
                    <a:pt x="1108386" y="31970"/>
                  </a:lnTo>
                  <a:lnTo>
                    <a:pt x="1137986" y="39582"/>
                  </a:lnTo>
                  <a:cubicBezTo>
                    <a:pt x="1165552" y="48157"/>
                    <a:pt x="1192536" y="58050"/>
                    <a:pt x="1218866" y="69187"/>
                  </a:cubicBezTo>
                  <a:lnTo>
                    <a:pt x="1243276" y="82438"/>
                  </a:lnTo>
                  <a:lnTo>
                    <a:pt x="1190675" y="226958"/>
                  </a:lnTo>
                  <a:lnTo>
                    <a:pt x="1282979" y="277064"/>
                  </a:lnTo>
                  <a:lnTo>
                    <a:pt x="1286228" y="279745"/>
                  </a:lnTo>
                  <a:lnTo>
                    <a:pt x="1383996" y="163230"/>
                  </a:lnTo>
                  <a:lnTo>
                    <a:pt x="1495080" y="254893"/>
                  </a:lnTo>
                  <a:lnTo>
                    <a:pt x="1396240" y="372686"/>
                  </a:lnTo>
                  <a:lnTo>
                    <a:pt x="1465723" y="456908"/>
                  </a:lnTo>
                  <a:lnTo>
                    <a:pt x="1599278" y="379800"/>
                  </a:lnTo>
                  <a:lnTo>
                    <a:pt x="1606179" y="388166"/>
                  </a:lnTo>
                  <a:lnTo>
                    <a:pt x="1669795" y="505383"/>
                  </a:lnTo>
                  <a:lnTo>
                    <a:pt x="1538029" y="581458"/>
                  </a:lnTo>
                  <a:lnTo>
                    <a:pt x="1546569" y="597193"/>
                  </a:lnTo>
                  <a:lnTo>
                    <a:pt x="1573613" y="684324"/>
                  </a:lnTo>
                  <a:lnTo>
                    <a:pt x="1726893" y="657296"/>
                  </a:lnTo>
                  <a:lnTo>
                    <a:pt x="1738638" y="702979"/>
                  </a:lnTo>
                  <a:cubicBezTo>
                    <a:pt x="1744501" y="731636"/>
                    <a:pt x="1748973" y="760799"/>
                    <a:pt x="1751978" y="790396"/>
                  </a:cubicBezTo>
                  <a:lnTo>
                    <a:pt x="1752414" y="799034"/>
                  </a:lnTo>
                  <a:lnTo>
                    <a:pt x="1600982" y="825736"/>
                  </a:lnTo>
                  <a:lnTo>
                    <a:pt x="1603742" y="880413"/>
                  </a:lnTo>
                  <a:lnTo>
                    <a:pt x="1600981" y="935093"/>
                  </a:lnTo>
                  <a:lnTo>
                    <a:pt x="1752414" y="961795"/>
                  </a:lnTo>
                  <a:lnTo>
                    <a:pt x="1751978" y="970430"/>
                  </a:lnTo>
                  <a:cubicBezTo>
                    <a:pt x="1748973" y="1000027"/>
                    <a:pt x="1744501" y="1029191"/>
                    <a:pt x="1738638" y="1057847"/>
                  </a:cubicBezTo>
                  <a:lnTo>
                    <a:pt x="1726893" y="1103532"/>
                  </a:lnTo>
                  <a:lnTo>
                    <a:pt x="1573612" y="1076504"/>
                  </a:lnTo>
                  <a:lnTo>
                    <a:pt x="1546569" y="1163633"/>
                  </a:lnTo>
                  <a:lnTo>
                    <a:pt x="1538028" y="1179370"/>
                  </a:lnTo>
                  <a:lnTo>
                    <a:pt x="1669794" y="1255445"/>
                  </a:lnTo>
                  <a:lnTo>
                    <a:pt x="1606179" y="1372661"/>
                  </a:lnTo>
                  <a:lnTo>
                    <a:pt x="1599277" y="1381027"/>
                  </a:lnTo>
                  <a:lnTo>
                    <a:pt x="1465722" y="1303919"/>
                  </a:lnTo>
                  <a:lnTo>
                    <a:pt x="1396240" y="1388141"/>
                  </a:lnTo>
                  <a:lnTo>
                    <a:pt x="1495080" y="1505934"/>
                  </a:lnTo>
                  <a:lnTo>
                    <a:pt x="1383995" y="1597597"/>
                  </a:lnTo>
                  <a:lnTo>
                    <a:pt x="1286227" y="1481082"/>
                  </a:lnTo>
                  <a:lnTo>
                    <a:pt x="1282979" y="1483762"/>
                  </a:lnTo>
                  <a:lnTo>
                    <a:pt x="1190674" y="1533869"/>
                  </a:lnTo>
                  <a:lnTo>
                    <a:pt x="1243275" y="1678389"/>
                  </a:lnTo>
                  <a:lnTo>
                    <a:pt x="1218866" y="1691639"/>
                  </a:lnTo>
                  <a:cubicBezTo>
                    <a:pt x="1192536" y="1702777"/>
                    <a:pt x="1165552" y="1712670"/>
                    <a:pt x="1137986" y="1721245"/>
                  </a:cubicBezTo>
                  <a:lnTo>
                    <a:pt x="1108385" y="1728857"/>
                  </a:lnTo>
                  <a:lnTo>
                    <a:pt x="1055352" y="1583149"/>
                  </a:lnTo>
                  <a:lnTo>
                    <a:pt x="1022832" y="1593245"/>
                  </a:lnTo>
                  <a:cubicBezTo>
                    <a:pt x="999151" y="1598091"/>
                    <a:pt x="975052" y="1601786"/>
                    <a:pt x="950594" y="1604271"/>
                  </a:cubicBezTo>
                  <a:lnTo>
                    <a:pt x="948214" y="1604391"/>
                  </a:lnTo>
                  <a:lnTo>
                    <a:pt x="948214" y="1757190"/>
                  </a:lnTo>
                  <a:lnTo>
                    <a:pt x="876207" y="1760826"/>
                  </a:lnTo>
                  <a:lnTo>
                    <a:pt x="804198" y="1757190"/>
                  </a:lnTo>
                  <a:lnTo>
                    <a:pt x="804198" y="1604391"/>
                  </a:lnTo>
                  <a:lnTo>
                    <a:pt x="801822" y="1604271"/>
                  </a:lnTo>
                  <a:cubicBezTo>
                    <a:pt x="777365" y="1601786"/>
                    <a:pt x="753265" y="1598091"/>
                    <a:pt x="729585" y="1593245"/>
                  </a:cubicBezTo>
                  <a:lnTo>
                    <a:pt x="697062" y="1583148"/>
                  </a:lnTo>
                  <a:lnTo>
                    <a:pt x="644028" y="1728856"/>
                  </a:lnTo>
                  <a:lnTo>
                    <a:pt x="614428" y="1721245"/>
                  </a:lnTo>
                  <a:cubicBezTo>
                    <a:pt x="586863" y="1712670"/>
                    <a:pt x="559878" y="1702777"/>
                    <a:pt x="533549" y="1691639"/>
                  </a:cubicBezTo>
                  <a:lnTo>
                    <a:pt x="509138" y="1678388"/>
                  </a:lnTo>
                  <a:lnTo>
                    <a:pt x="561739" y="1533868"/>
                  </a:lnTo>
                  <a:lnTo>
                    <a:pt x="469437" y="1483762"/>
                  </a:lnTo>
                  <a:lnTo>
                    <a:pt x="466187" y="1481080"/>
                  </a:lnTo>
                  <a:lnTo>
                    <a:pt x="368418" y="1597596"/>
                  </a:lnTo>
                  <a:lnTo>
                    <a:pt x="257334" y="1505933"/>
                  </a:lnTo>
                  <a:lnTo>
                    <a:pt x="356175" y="1388139"/>
                  </a:lnTo>
                  <a:lnTo>
                    <a:pt x="286693" y="1303917"/>
                  </a:lnTo>
                  <a:lnTo>
                    <a:pt x="153137" y="1381026"/>
                  </a:lnTo>
                  <a:lnTo>
                    <a:pt x="146235" y="1372661"/>
                  </a:lnTo>
                  <a:lnTo>
                    <a:pt x="82619" y="1255444"/>
                  </a:lnTo>
                  <a:lnTo>
                    <a:pt x="214387" y="1179368"/>
                  </a:lnTo>
                  <a:lnTo>
                    <a:pt x="205847" y="1163633"/>
                  </a:lnTo>
                  <a:lnTo>
                    <a:pt x="178804" y="1076504"/>
                  </a:lnTo>
                  <a:lnTo>
                    <a:pt x="25522" y="1103532"/>
                  </a:lnTo>
                  <a:lnTo>
                    <a:pt x="13776" y="1057847"/>
                  </a:lnTo>
                  <a:cubicBezTo>
                    <a:pt x="7913" y="1029191"/>
                    <a:pt x="3442" y="1000027"/>
                    <a:pt x="436" y="970430"/>
                  </a:cubicBezTo>
                  <a:lnTo>
                    <a:pt x="0" y="961794"/>
                  </a:lnTo>
                  <a:lnTo>
                    <a:pt x="151435" y="935092"/>
                  </a:lnTo>
                  <a:lnTo>
                    <a:pt x="148674" y="880413"/>
                  </a:lnTo>
                  <a:lnTo>
                    <a:pt x="151435" y="825736"/>
                  </a:lnTo>
                  <a:lnTo>
                    <a:pt x="0" y="799034"/>
                  </a:lnTo>
                  <a:lnTo>
                    <a:pt x="436" y="790396"/>
                  </a:lnTo>
                  <a:cubicBezTo>
                    <a:pt x="3442" y="760799"/>
                    <a:pt x="7913" y="731636"/>
                    <a:pt x="13776" y="702979"/>
                  </a:cubicBezTo>
                  <a:lnTo>
                    <a:pt x="25521" y="657297"/>
                  </a:lnTo>
                  <a:lnTo>
                    <a:pt x="178803" y="684325"/>
                  </a:lnTo>
                  <a:lnTo>
                    <a:pt x="205847" y="597193"/>
                  </a:lnTo>
                  <a:lnTo>
                    <a:pt x="214386" y="581460"/>
                  </a:lnTo>
                  <a:lnTo>
                    <a:pt x="82619" y="505384"/>
                  </a:lnTo>
                  <a:lnTo>
                    <a:pt x="146235" y="388166"/>
                  </a:lnTo>
                  <a:lnTo>
                    <a:pt x="153136" y="379801"/>
                  </a:lnTo>
                  <a:lnTo>
                    <a:pt x="286692" y="456910"/>
                  </a:lnTo>
                  <a:lnTo>
                    <a:pt x="356174" y="372688"/>
                  </a:lnTo>
                  <a:lnTo>
                    <a:pt x="257333" y="254894"/>
                  </a:lnTo>
                  <a:lnTo>
                    <a:pt x="368417" y="163231"/>
                  </a:lnTo>
                  <a:lnTo>
                    <a:pt x="466186" y="279747"/>
                  </a:lnTo>
                  <a:lnTo>
                    <a:pt x="469437" y="277064"/>
                  </a:lnTo>
                  <a:lnTo>
                    <a:pt x="561738" y="226959"/>
                  </a:lnTo>
                  <a:lnTo>
                    <a:pt x="509137" y="82439"/>
                  </a:lnTo>
                  <a:lnTo>
                    <a:pt x="533549" y="69187"/>
                  </a:lnTo>
                  <a:cubicBezTo>
                    <a:pt x="559878" y="58050"/>
                    <a:pt x="586863" y="48157"/>
                    <a:pt x="614428" y="39582"/>
                  </a:cubicBezTo>
                  <a:lnTo>
                    <a:pt x="644027" y="31970"/>
                  </a:lnTo>
                  <a:lnTo>
                    <a:pt x="697061" y="177679"/>
                  </a:lnTo>
                  <a:lnTo>
                    <a:pt x="729585" y="167582"/>
                  </a:lnTo>
                  <a:cubicBezTo>
                    <a:pt x="753265" y="162735"/>
                    <a:pt x="777365" y="159040"/>
                    <a:pt x="801822" y="156556"/>
                  </a:cubicBezTo>
                  <a:lnTo>
                    <a:pt x="804198" y="156436"/>
                  </a:lnTo>
                  <a:lnTo>
                    <a:pt x="804198" y="363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55" name="Oval 154"/>
            <p:cNvSpPr/>
            <p:nvPr/>
          </p:nvSpPr>
          <p:spPr>
            <a:xfrm>
              <a:off x="6316763" y="3944566"/>
              <a:ext cx="900000" cy="900000"/>
            </a:xfrm>
            <a:prstGeom prst="ellipse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152" name="Arc 151"/>
          <p:cNvSpPr/>
          <p:nvPr/>
        </p:nvSpPr>
        <p:spPr>
          <a:xfrm>
            <a:off x="1222390" y="1024157"/>
            <a:ext cx="3207919" cy="3207921"/>
          </a:xfrm>
          <a:prstGeom prst="arc">
            <a:avLst>
              <a:gd name="adj1" fmla="val 11335013"/>
              <a:gd name="adj2" fmla="val 16732933"/>
            </a:avLst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sp>
        <p:nvSpPr>
          <p:cNvPr id="153" name="Arc 152"/>
          <p:cNvSpPr/>
          <p:nvPr/>
        </p:nvSpPr>
        <p:spPr>
          <a:xfrm>
            <a:off x="1157263" y="959031"/>
            <a:ext cx="3338173" cy="3338175"/>
          </a:xfrm>
          <a:prstGeom prst="arc">
            <a:avLst>
              <a:gd name="adj1" fmla="val 3229032"/>
              <a:gd name="adj2" fmla="val 8628943"/>
            </a:avLst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CH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66014" y="228085"/>
            <a:ext cx="2972058" cy="4636410"/>
          </a:xfrm>
          <a:prstGeom prst="rect">
            <a:avLst/>
          </a:prstGeom>
        </p:spPr>
      </p:pic>
      <p:sp>
        <p:nvSpPr>
          <p:cNvPr id="81" name="Rectangle 80"/>
          <p:cNvSpPr>
            <a:spLocks noChangeAspect="1"/>
          </p:cNvSpPr>
          <p:nvPr/>
        </p:nvSpPr>
        <p:spPr>
          <a:xfrm>
            <a:off x="3713001" y="2481539"/>
            <a:ext cx="306000" cy="301935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82" name="Rectangle 81"/>
          <p:cNvSpPr>
            <a:spLocks noChangeAspect="1"/>
          </p:cNvSpPr>
          <p:nvPr/>
        </p:nvSpPr>
        <p:spPr>
          <a:xfrm>
            <a:off x="2680407" y="3509693"/>
            <a:ext cx="305935" cy="317709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83" name="Rectangle 82"/>
          <p:cNvSpPr>
            <a:spLocks noChangeAspect="1"/>
          </p:cNvSpPr>
          <p:nvPr/>
        </p:nvSpPr>
        <p:spPr>
          <a:xfrm>
            <a:off x="2680407" y="1426893"/>
            <a:ext cx="305935" cy="317709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84" name="Rectangle 83"/>
          <p:cNvSpPr>
            <a:spLocks noChangeAspect="1"/>
          </p:cNvSpPr>
          <p:nvPr/>
        </p:nvSpPr>
        <p:spPr>
          <a:xfrm>
            <a:off x="1636551" y="2481539"/>
            <a:ext cx="306000" cy="301935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S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348811" y="2147233"/>
            <a:ext cx="957892" cy="971467"/>
            <a:chOff x="2348811" y="2147233"/>
            <a:chExt cx="957892" cy="971467"/>
          </a:xfrm>
        </p:grpSpPr>
        <p:sp>
          <p:nvSpPr>
            <p:cNvPr id="85" name="Arc 84"/>
            <p:cNvSpPr/>
            <p:nvPr/>
          </p:nvSpPr>
          <p:spPr>
            <a:xfrm>
              <a:off x="2348811" y="2148154"/>
              <a:ext cx="951425" cy="970546"/>
            </a:xfrm>
            <a:prstGeom prst="arc">
              <a:avLst>
                <a:gd name="adj1" fmla="val 16280607"/>
                <a:gd name="adj2" fmla="val 0"/>
              </a:avLst>
            </a:prstGeom>
            <a:ln w="12700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86" name="Arc 85"/>
            <p:cNvSpPr/>
            <p:nvPr/>
          </p:nvSpPr>
          <p:spPr>
            <a:xfrm rot="10800000">
              <a:off x="2355278" y="2147233"/>
              <a:ext cx="951425" cy="970546"/>
            </a:xfrm>
            <a:prstGeom prst="arc">
              <a:avLst>
                <a:gd name="adj1" fmla="val 16280607"/>
                <a:gd name="adj2" fmla="val 0"/>
              </a:avLst>
            </a:prstGeom>
            <a:ln w="12700">
              <a:solidFill>
                <a:schemeClr val="tx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sp>
        <p:nvSpPr>
          <p:cNvPr id="88" name="Rectangle 87"/>
          <p:cNvSpPr>
            <a:spLocks noChangeAspect="1"/>
          </p:cNvSpPr>
          <p:nvPr/>
        </p:nvSpPr>
        <p:spPr>
          <a:xfrm rot="19047502">
            <a:off x="1925912" y="1723930"/>
            <a:ext cx="305935" cy="317709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89" name="Rectangle 88"/>
          <p:cNvSpPr>
            <a:spLocks noChangeAspect="1"/>
          </p:cNvSpPr>
          <p:nvPr/>
        </p:nvSpPr>
        <p:spPr>
          <a:xfrm rot="2890554">
            <a:off x="1926821" y="3225035"/>
            <a:ext cx="306000" cy="301935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90" name="Rectangle 89"/>
          <p:cNvSpPr>
            <a:spLocks noChangeAspect="1"/>
          </p:cNvSpPr>
          <p:nvPr/>
        </p:nvSpPr>
        <p:spPr>
          <a:xfrm rot="2576221">
            <a:off x="3407699" y="1737915"/>
            <a:ext cx="306000" cy="301935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92" name="Rectangle 91"/>
          <p:cNvSpPr>
            <a:spLocks noChangeAspect="1"/>
          </p:cNvSpPr>
          <p:nvPr/>
        </p:nvSpPr>
        <p:spPr>
          <a:xfrm rot="18953907">
            <a:off x="3417112" y="3229995"/>
            <a:ext cx="305935" cy="317709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91" name="Text Box 3"/>
          <p:cNvSpPr txBox="1">
            <a:spLocks noChangeArrowheads="1"/>
          </p:cNvSpPr>
          <p:nvPr/>
        </p:nvSpPr>
        <p:spPr bwMode="auto">
          <a:xfrm>
            <a:off x="117848" y="4831092"/>
            <a:ext cx="3083134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>
                <a:latin typeface="+mn-lt"/>
              </a:rPr>
              <a:t>Utilisé pour un nombre de pas par tour élevé : 24 – 400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fr-CH">
                <a:latin typeface="+mn-lt"/>
              </a:rPr>
              <a:t>Rendement habituellement bon </a:t>
            </a:r>
            <a:endParaRPr lang="en-US">
              <a:latin typeface="+mn-lt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8607425" y="6461323"/>
            <a:ext cx="4476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8778BAC-B6AF-4229-9202-A6E5BDD32A25}" type="slidenum">
              <a:rPr lang="fr-CH" sz="1400" smtClean="0"/>
              <a:pPr algn="r"/>
              <a:t>11</a:t>
            </a:fld>
            <a:endParaRPr lang="fr-CH" sz="140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E894739-D4A1-444C-82A1-174D4209DA1A}"/>
              </a:ext>
            </a:extLst>
          </p:cNvPr>
          <p:cNvGrpSpPr/>
          <p:nvPr/>
        </p:nvGrpSpPr>
        <p:grpSpPr>
          <a:xfrm>
            <a:off x="9463839" y="4191119"/>
            <a:ext cx="2393646" cy="1496762"/>
            <a:chOff x="9463839" y="4191119"/>
            <a:chExt cx="2393646" cy="149676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44F1F68C-560C-4E8F-AC84-264A303BD5EC}"/>
                </a:ext>
              </a:extLst>
            </p:cNvPr>
            <p:cNvSpPr/>
            <p:nvPr/>
          </p:nvSpPr>
          <p:spPr>
            <a:xfrm>
              <a:off x="10832002" y="4628085"/>
              <a:ext cx="443711" cy="43492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  <a:scene3d>
              <a:camera prst="isometricOffAxis1Left">
                <a:rot lat="1080000" lon="3840000" rev="0"/>
              </a:camera>
              <a:lightRig rig="threePt" dir="t">
                <a:rot lat="0" lon="0" rev="0"/>
              </a:lightRig>
            </a:scene3d>
            <a:sp3d extrusionH="381000" contourW="6350" prstMaterial="flat">
              <a:bevelT w="0" h="0"/>
              <a:bevelB w="0" h="0" prst="relaxedInset"/>
              <a:extrusionClr>
                <a:schemeClr val="bg1">
                  <a:lumMod val="85000"/>
                </a:schemeClr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grpSp>
          <p:nvGrpSpPr>
            <p:cNvPr id="94" name="Group 93">
              <a:extLst>
                <a:ext uri="{FF2B5EF4-FFF2-40B4-BE49-F238E27FC236}">
                  <a16:creationId xmlns:a16="http://schemas.microsoft.com/office/drawing/2014/main" id="{326C2577-12A8-4A7A-8A50-410D1EE4B3D2}"/>
                </a:ext>
              </a:extLst>
            </p:cNvPr>
            <p:cNvGrpSpPr/>
            <p:nvPr/>
          </p:nvGrpSpPr>
          <p:grpSpPr>
            <a:xfrm>
              <a:off x="10079198" y="4390073"/>
              <a:ext cx="1108250" cy="1091629"/>
              <a:chOff x="3459795" y="3728848"/>
              <a:chExt cx="899268" cy="903580"/>
            </a:xfrm>
            <a:solidFill>
              <a:schemeClr val="accent1">
                <a:lumMod val="60000"/>
                <a:lumOff val="40000"/>
              </a:schemeClr>
            </a:solidFill>
            <a:scene3d>
              <a:camera prst="isometricOffAxis1Left">
                <a:rot lat="1080000" lon="3840000" rev="0"/>
              </a:camera>
              <a:lightRig rig="threePt" dir="t">
                <a:rot lat="0" lon="0" rev="0"/>
              </a:lightRig>
            </a:scene3d>
          </p:grpSpPr>
          <p:sp>
            <p:nvSpPr>
              <p:cNvPr id="95" name="Freeform 210">
                <a:extLst>
                  <a:ext uri="{FF2B5EF4-FFF2-40B4-BE49-F238E27FC236}">
                    <a16:creationId xmlns:a16="http://schemas.microsoft.com/office/drawing/2014/main" id="{E1D28ECC-9D14-46FD-90A7-8646370D70E6}"/>
                  </a:ext>
                </a:extLst>
              </p:cNvPr>
              <p:cNvSpPr/>
              <p:nvPr/>
            </p:nvSpPr>
            <p:spPr>
              <a:xfrm rot="600000">
                <a:off x="3459795" y="3728848"/>
                <a:ext cx="899268" cy="903580"/>
              </a:xfrm>
              <a:custGeom>
                <a:avLst/>
                <a:gdLst>
                  <a:gd name="connsiteX0" fmla="*/ 876207 w 1752414"/>
                  <a:gd name="connsiteY0" fmla="*/ 0 h 1760826"/>
                  <a:gd name="connsiteX1" fmla="*/ 948214 w 1752414"/>
                  <a:gd name="connsiteY1" fmla="*/ 3637 h 1760826"/>
                  <a:gd name="connsiteX2" fmla="*/ 948214 w 1752414"/>
                  <a:gd name="connsiteY2" fmla="*/ 156436 h 1760826"/>
                  <a:gd name="connsiteX3" fmla="*/ 950594 w 1752414"/>
                  <a:gd name="connsiteY3" fmla="*/ 156556 h 1760826"/>
                  <a:gd name="connsiteX4" fmla="*/ 1022832 w 1752414"/>
                  <a:gd name="connsiteY4" fmla="*/ 167582 h 1760826"/>
                  <a:gd name="connsiteX5" fmla="*/ 1055353 w 1752414"/>
                  <a:gd name="connsiteY5" fmla="*/ 177678 h 1760826"/>
                  <a:gd name="connsiteX6" fmla="*/ 1108386 w 1752414"/>
                  <a:gd name="connsiteY6" fmla="*/ 31970 h 1760826"/>
                  <a:gd name="connsiteX7" fmla="*/ 1137986 w 1752414"/>
                  <a:gd name="connsiteY7" fmla="*/ 39582 h 1760826"/>
                  <a:gd name="connsiteX8" fmla="*/ 1218866 w 1752414"/>
                  <a:gd name="connsiteY8" fmla="*/ 69187 h 1760826"/>
                  <a:gd name="connsiteX9" fmla="*/ 1243276 w 1752414"/>
                  <a:gd name="connsiteY9" fmla="*/ 82438 h 1760826"/>
                  <a:gd name="connsiteX10" fmla="*/ 1190675 w 1752414"/>
                  <a:gd name="connsiteY10" fmla="*/ 226958 h 1760826"/>
                  <a:gd name="connsiteX11" fmla="*/ 1282979 w 1752414"/>
                  <a:gd name="connsiteY11" fmla="*/ 277064 h 1760826"/>
                  <a:gd name="connsiteX12" fmla="*/ 1286228 w 1752414"/>
                  <a:gd name="connsiteY12" fmla="*/ 279745 h 1760826"/>
                  <a:gd name="connsiteX13" fmla="*/ 1383996 w 1752414"/>
                  <a:gd name="connsiteY13" fmla="*/ 163230 h 1760826"/>
                  <a:gd name="connsiteX14" fmla="*/ 1495080 w 1752414"/>
                  <a:gd name="connsiteY14" fmla="*/ 254893 h 1760826"/>
                  <a:gd name="connsiteX15" fmla="*/ 1396240 w 1752414"/>
                  <a:gd name="connsiteY15" fmla="*/ 372686 h 1760826"/>
                  <a:gd name="connsiteX16" fmla="*/ 1465723 w 1752414"/>
                  <a:gd name="connsiteY16" fmla="*/ 456908 h 1760826"/>
                  <a:gd name="connsiteX17" fmla="*/ 1599278 w 1752414"/>
                  <a:gd name="connsiteY17" fmla="*/ 379800 h 1760826"/>
                  <a:gd name="connsiteX18" fmla="*/ 1606179 w 1752414"/>
                  <a:gd name="connsiteY18" fmla="*/ 388166 h 1760826"/>
                  <a:gd name="connsiteX19" fmla="*/ 1669795 w 1752414"/>
                  <a:gd name="connsiteY19" fmla="*/ 505383 h 1760826"/>
                  <a:gd name="connsiteX20" fmla="*/ 1538029 w 1752414"/>
                  <a:gd name="connsiteY20" fmla="*/ 581458 h 1760826"/>
                  <a:gd name="connsiteX21" fmla="*/ 1546569 w 1752414"/>
                  <a:gd name="connsiteY21" fmla="*/ 597193 h 1760826"/>
                  <a:gd name="connsiteX22" fmla="*/ 1573613 w 1752414"/>
                  <a:gd name="connsiteY22" fmla="*/ 684324 h 1760826"/>
                  <a:gd name="connsiteX23" fmla="*/ 1726893 w 1752414"/>
                  <a:gd name="connsiteY23" fmla="*/ 657296 h 1760826"/>
                  <a:gd name="connsiteX24" fmla="*/ 1738638 w 1752414"/>
                  <a:gd name="connsiteY24" fmla="*/ 702979 h 1760826"/>
                  <a:gd name="connsiteX25" fmla="*/ 1751978 w 1752414"/>
                  <a:gd name="connsiteY25" fmla="*/ 790396 h 1760826"/>
                  <a:gd name="connsiteX26" fmla="*/ 1752414 w 1752414"/>
                  <a:gd name="connsiteY26" fmla="*/ 799034 h 1760826"/>
                  <a:gd name="connsiteX27" fmla="*/ 1600982 w 1752414"/>
                  <a:gd name="connsiteY27" fmla="*/ 825736 h 1760826"/>
                  <a:gd name="connsiteX28" fmla="*/ 1603742 w 1752414"/>
                  <a:gd name="connsiteY28" fmla="*/ 880413 h 1760826"/>
                  <a:gd name="connsiteX29" fmla="*/ 1600981 w 1752414"/>
                  <a:gd name="connsiteY29" fmla="*/ 935093 h 1760826"/>
                  <a:gd name="connsiteX30" fmla="*/ 1752414 w 1752414"/>
                  <a:gd name="connsiteY30" fmla="*/ 961795 h 1760826"/>
                  <a:gd name="connsiteX31" fmla="*/ 1751978 w 1752414"/>
                  <a:gd name="connsiteY31" fmla="*/ 970430 h 1760826"/>
                  <a:gd name="connsiteX32" fmla="*/ 1738638 w 1752414"/>
                  <a:gd name="connsiteY32" fmla="*/ 1057847 h 1760826"/>
                  <a:gd name="connsiteX33" fmla="*/ 1726893 w 1752414"/>
                  <a:gd name="connsiteY33" fmla="*/ 1103532 h 1760826"/>
                  <a:gd name="connsiteX34" fmla="*/ 1573612 w 1752414"/>
                  <a:gd name="connsiteY34" fmla="*/ 1076504 h 1760826"/>
                  <a:gd name="connsiteX35" fmla="*/ 1546569 w 1752414"/>
                  <a:gd name="connsiteY35" fmla="*/ 1163633 h 1760826"/>
                  <a:gd name="connsiteX36" fmla="*/ 1538028 w 1752414"/>
                  <a:gd name="connsiteY36" fmla="*/ 1179370 h 1760826"/>
                  <a:gd name="connsiteX37" fmla="*/ 1669794 w 1752414"/>
                  <a:gd name="connsiteY37" fmla="*/ 1255445 h 1760826"/>
                  <a:gd name="connsiteX38" fmla="*/ 1606179 w 1752414"/>
                  <a:gd name="connsiteY38" fmla="*/ 1372661 h 1760826"/>
                  <a:gd name="connsiteX39" fmla="*/ 1599277 w 1752414"/>
                  <a:gd name="connsiteY39" fmla="*/ 1381027 h 1760826"/>
                  <a:gd name="connsiteX40" fmla="*/ 1465722 w 1752414"/>
                  <a:gd name="connsiteY40" fmla="*/ 1303919 h 1760826"/>
                  <a:gd name="connsiteX41" fmla="*/ 1396240 w 1752414"/>
                  <a:gd name="connsiteY41" fmla="*/ 1388141 h 1760826"/>
                  <a:gd name="connsiteX42" fmla="*/ 1495080 w 1752414"/>
                  <a:gd name="connsiteY42" fmla="*/ 1505934 h 1760826"/>
                  <a:gd name="connsiteX43" fmla="*/ 1383995 w 1752414"/>
                  <a:gd name="connsiteY43" fmla="*/ 1597597 h 1760826"/>
                  <a:gd name="connsiteX44" fmla="*/ 1286227 w 1752414"/>
                  <a:gd name="connsiteY44" fmla="*/ 1481082 h 1760826"/>
                  <a:gd name="connsiteX45" fmla="*/ 1282979 w 1752414"/>
                  <a:gd name="connsiteY45" fmla="*/ 1483762 h 1760826"/>
                  <a:gd name="connsiteX46" fmla="*/ 1190674 w 1752414"/>
                  <a:gd name="connsiteY46" fmla="*/ 1533869 h 1760826"/>
                  <a:gd name="connsiteX47" fmla="*/ 1243275 w 1752414"/>
                  <a:gd name="connsiteY47" fmla="*/ 1678389 h 1760826"/>
                  <a:gd name="connsiteX48" fmla="*/ 1218866 w 1752414"/>
                  <a:gd name="connsiteY48" fmla="*/ 1691639 h 1760826"/>
                  <a:gd name="connsiteX49" fmla="*/ 1137986 w 1752414"/>
                  <a:gd name="connsiteY49" fmla="*/ 1721245 h 1760826"/>
                  <a:gd name="connsiteX50" fmla="*/ 1108385 w 1752414"/>
                  <a:gd name="connsiteY50" fmla="*/ 1728857 h 1760826"/>
                  <a:gd name="connsiteX51" fmla="*/ 1055352 w 1752414"/>
                  <a:gd name="connsiteY51" fmla="*/ 1583149 h 1760826"/>
                  <a:gd name="connsiteX52" fmla="*/ 1022832 w 1752414"/>
                  <a:gd name="connsiteY52" fmla="*/ 1593245 h 1760826"/>
                  <a:gd name="connsiteX53" fmla="*/ 950594 w 1752414"/>
                  <a:gd name="connsiteY53" fmla="*/ 1604271 h 1760826"/>
                  <a:gd name="connsiteX54" fmla="*/ 948214 w 1752414"/>
                  <a:gd name="connsiteY54" fmla="*/ 1604391 h 1760826"/>
                  <a:gd name="connsiteX55" fmla="*/ 948214 w 1752414"/>
                  <a:gd name="connsiteY55" fmla="*/ 1757190 h 1760826"/>
                  <a:gd name="connsiteX56" fmla="*/ 876207 w 1752414"/>
                  <a:gd name="connsiteY56" fmla="*/ 1760826 h 1760826"/>
                  <a:gd name="connsiteX57" fmla="*/ 804198 w 1752414"/>
                  <a:gd name="connsiteY57" fmla="*/ 1757190 h 1760826"/>
                  <a:gd name="connsiteX58" fmla="*/ 804198 w 1752414"/>
                  <a:gd name="connsiteY58" fmla="*/ 1604391 h 1760826"/>
                  <a:gd name="connsiteX59" fmla="*/ 801822 w 1752414"/>
                  <a:gd name="connsiteY59" fmla="*/ 1604271 h 1760826"/>
                  <a:gd name="connsiteX60" fmla="*/ 729585 w 1752414"/>
                  <a:gd name="connsiteY60" fmla="*/ 1593245 h 1760826"/>
                  <a:gd name="connsiteX61" fmla="*/ 697062 w 1752414"/>
                  <a:gd name="connsiteY61" fmla="*/ 1583148 h 1760826"/>
                  <a:gd name="connsiteX62" fmla="*/ 644028 w 1752414"/>
                  <a:gd name="connsiteY62" fmla="*/ 1728856 h 1760826"/>
                  <a:gd name="connsiteX63" fmla="*/ 614428 w 1752414"/>
                  <a:gd name="connsiteY63" fmla="*/ 1721245 h 1760826"/>
                  <a:gd name="connsiteX64" fmla="*/ 533549 w 1752414"/>
                  <a:gd name="connsiteY64" fmla="*/ 1691639 h 1760826"/>
                  <a:gd name="connsiteX65" fmla="*/ 509138 w 1752414"/>
                  <a:gd name="connsiteY65" fmla="*/ 1678388 h 1760826"/>
                  <a:gd name="connsiteX66" fmla="*/ 561739 w 1752414"/>
                  <a:gd name="connsiteY66" fmla="*/ 1533868 h 1760826"/>
                  <a:gd name="connsiteX67" fmla="*/ 469437 w 1752414"/>
                  <a:gd name="connsiteY67" fmla="*/ 1483762 h 1760826"/>
                  <a:gd name="connsiteX68" fmla="*/ 466187 w 1752414"/>
                  <a:gd name="connsiteY68" fmla="*/ 1481080 h 1760826"/>
                  <a:gd name="connsiteX69" fmla="*/ 368418 w 1752414"/>
                  <a:gd name="connsiteY69" fmla="*/ 1597596 h 1760826"/>
                  <a:gd name="connsiteX70" fmla="*/ 257334 w 1752414"/>
                  <a:gd name="connsiteY70" fmla="*/ 1505933 h 1760826"/>
                  <a:gd name="connsiteX71" fmla="*/ 356175 w 1752414"/>
                  <a:gd name="connsiteY71" fmla="*/ 1388139 h 1760826"/>
                  <a:gd name="connsiteX72" fmla="*/ 286693 w 1752414"/>
                  <a:gd name="connsiteY72" fmla="*/ 1303917 h 1760826"/>
                  <a:gd name="connsiteX73" fmla="*/ 153137 w 1752414"/>
                  <a:gd name="connsiteY73" fmla="*/ 1381026 h 1760826"/>
                  <a:gd name="connsiteX74" fmla="*/ 146235 w 1752414"/>
                  <a:gd name="connsiteY74" fmla="*/ 1372661 h 1760826"/>
                  <a:gd name="connsiteX75" fmla="*/ 82619 w 1752414"/>
                  <a:gd name="connsiteY75" fmla="*/ 1255444 h 1760826"/>
                  <a:gd name="connsiteX76" fmla="*/ 214387 w 1752414"/>
                  <a:gd name="connsiteY76" fmla="*/ 1179368 h 1760826"/>
                  <a:gd name="connsiteX77" fmla="*/ 205847 w 1752414"/>
                  <a:gd name="connsiteY77" fmla="*/ 1163633 h 1760826"/>
                  <a:gd name="connsiteX78" fmla="*/ 178804 w 1752414"/>
                  <a:gd name="connsiteY78" fmla="*/ 1076504 h 1760826"/>
                  <a:gd name="connsiteX79" fmla="*/ 25522 w 1752414"/>
                  <a:gd name="connsiteY79" fmla="*/ 1103532 h 1760826"/>
                  <a:gd name="connsiteX80" fmla="*/ 13776 w 1752414"/>
                  <a:gd name="connsiteY80" fmla="*/ 1057847 h 1760826"/>
                  <a:gd name="connsiteX81" fmla="*/ 436 w 1752414"/>
                  <a:gd name="connsiteY81" fmla="*/ 970430 h 1760826"/>
                  <a:gd name="connsiteX82" fmla="*/ 0 w 1752414"/>
                  <a:gd name="connsiteY82" fmla="*/ 961794 h 1760826"/>
                  <a:gd name="connsiteX83" fmla="*/ 151435 w 1752414"/>
                  <a:gd name="connsiteY83" fmla="*/ 935092 h 1760826"/>
                  <a:gd name="connsiteX84" fmla="*/ 148674 w 1752414"/>
                  <a:gd name="connsiteY84" fmla="*/ 880413 h 1760826"/>
                  <a:gd name="connsiteX85" fmla="*/ 151435 w 1752414"/>
                  <a:gd name="connsiteY85" fmla="*/ 825736 h 1760826"/>
                  <a:gd name="connsiteX86" fmla="*/ 0 w 1752414"/>
                  <a:gd name="connsiteY86" fmla="*/ 799034 h 1760826"/>
                  <a:gd name="connsiteX87" fmla="*/ 436 w 1752414"/>
                  <a:gd name="connsiteY87" fmla="*/ 790396 h 1760826"/>
                  <a:gd name="connsiteX88" fmla="*/ 13776 w 1752414"/>
                  <a:gd name="connsiteY88" fmla="*/ 702979 h 1760826"/>
                  <a:gd name="connsiteX89" fmla="*/ 25521 w 1752414"/>
                  <a:gd name="connsiteY89" fmla="*/ 657297 h 1760826"/>
                  <a:gd name="connsiteX90" fmla="*/ 178803 w 1752414"/>
                  <a:gd name="connsiteY90" fmla="*/ 684325 h 1760826"/>
                  <a:gd name="connsiteX91" fmla="*/ 205847 w 1752414"/>
                  <a:gd name="connsiteY91" fmla="*/ 597193 h 1760826"/>
                  <a:gd name="connsiteX92" fmla="*/ 214386 w 1752414"/>
                  <a:gd name="connsiteY92" fmla="*/ 581460 h 1760826"/>
                  <a:gd name="connsiteX93" fmla="*/ 82619 w 1752414"/>
                  <a:gd name="connsiteY93" fmla="*/ 505384 h 1760826"/>
                  <a:gd name="connsiteX94" fmla="*/ 146235 w 1752414"/>
                  <a:gd name="connsiteY94" fmla="*/ 388166 h 1760826"/>
                  <a:gd name="connsiteX95" fmla="*/ 153136 w 1752414"/>
                  <a:gd name="connsiteY95" fmla="*/ 379801 h 1760826"/>
                  <a:gd name="connsiteX96" fmla="*/ 286692 w 1752414"/>
                  <a:gd name="connsiteY96" fmla="*/ 456910 h 1760826"/>
                  <a:gd name="connsiteX97" fmla="*/ 356174 w 1752414"/>
                  <a:gd name="connsiteY97" fmla="*/ 372688 h 1760826"/>
                  <a:gd name="connsiteX98" fmla="*/ 257333 w 1752414"/>
                  <a:gd name="connsiteY98" fmla="*/ 254894 h 1760826"/>
                  <a:gd name="connsiteX99" fmla="*/ 368417 w 1752414"/>
                  <a:gd name="connsiteY99" fmla="*/ 163231 h 1760826"/>
                  <a:gd name="connsiteX100" fmla="*/ 466186 w 1752414"/>
                  <a:gd name="connsiteY100" fmla="*/ 279747 h 1760826"/>
                  <a:gd name="connsiteX101" fmla="*/ 469437 w 1752414"/>
                  <a:gd name="connsiteY101" fmla="*/ 277064 h 1760826"/>
                  <a:gd name="connsiteX102" fmla="*/ 561738 w 1752414"/>
                  <a:gd name="connsiteY102" fmla="*/ 226959 h 1760826"/>
                  <a:gd name="connsiteX103" fmla="*/ 509137 w 1752414"/>
                  <a:gd name="connsiteY103" fmla="*/ 82439 h 1760826"/>
                  <a:gd name="connsiteX104" fmla="*/ 533549 w 1752414"/>
                  <a:gd name="connsiteY104" fmla="*/ 69187 h 1760826"/>
                  <a:gd name="connsiteX105" fmla="*/ 614428 w 1752414"/>
                  <a:gd name="connsiteY105" fmla="*/ 39582 h 1760826"/>
                  <a:gd name="connsiteX106" fmla="*/ 644027 w 1752414"/>
                  <a:gd name="connsiteY106" fmla="*/ 31970 h 1760826"/>
                  <a:gd name="connsiteX107" fmla="*/ 697061 w 1752414"/>
                  <a:gd name="connsiteY107" fmla="*/ 177679 h 1760826"/>
                  <a:gd name="connsiteX108" fmla="*/ 729585 w 1752414"/>
                  <a:gd name="connsiteY108" fmla="*/ 167582 h 1760826"/>
                  <a:gd name="connsiteX109" fmla="*/ 801822 w 1752414"/>
                  <a:gd name="connsiteY109" fmla="*/ 156556 h 1760826"/>
                  <a:gd name="connsiteX110" fmla="*/ 804198 w 1752414"/>
                  <a:gd name="connsiteY110" fmla="*/ 156436 h 1760826"/>
                  <a:gd name="connsiteX111" fmla="*/ 804198 w 1752414"/>
                  <a:gd name="connsiteY111" fmla="*/ 3637 h 17608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</a:cxnLst>
                <a:rect l="l" t="t" r="r" b="b"/>
                <a:pathLst>
                  <a:path w="1752414" h="1760826">
                    <a:moveTo>
                      <a:pt x="876207" y="0"/>
                    </a:moveTo>
                    <a:lnTo>
                      <a:pt x="948214" y="3637"/>
                    </a:lnTo>
                    <a:lnTo>
                      <a:pt x="948214" y="156436"/>
                    </a:lnTo>
                    <a:lnTo>
                      <a:pt x="950594" y="156556"/>
                    </a:lnTo>
                    <a:cubicBezTo>
                      <a:pt x="975052" y="159040"/>
                      <a:pt x="999151" y="162735"/>
                      <a:pt x="1022832" y="167582"/>
                    </a:cubicBezTo>
                    <a:lnTo>
                      <a:pt x="1055353" y="177678"/>
                    </a:lnTo>
                    <a:lnTo>
                      <a:pt x="1108386" y="31970"/>
                    </a:lnTo>
                    <a:lnTo>
                      <a:pt x="1137986" y="39582"/>
                    </a:lnTo>
                    <a:cubicBezTo>
                      <a:pt x="1165552" y="48157"/>
                      <a:pt x="1192536" y="58050"/>
                      <a:pt x="1218866" y="69187"/>
                    </a:cubicBezTo>
                    <a:lnTo>
                      <a:pt x="1243276" y="82438"/>
                    </a:lnTo>
                    <a:lnTo>
                      <a:pt x="1190675" y="226958"/>
                    </a:lnTo>
                    <a:lnTo>
                      <a:pt x="1282979" y="277064"/>
                    </a:lnTo>
                    <a:lnTo>
                      <a:pt x="1286228" y="279745"/>
                    </a:lnTo>
                    <a:lnTo>
                      <a:pt x="1383996" y="163230"/>
                    </a:lnTo>
                    <a:lnTo>
                      <a:pt x="1495080" y="254893"/>
                    </a:lnTo>
                    <a:lnTo>
                      <a:pt x="1396240" y="372686"/>
                    </a:lnTo>
                    <a:lnTo>
                      <a:pt x="1465723" y="456908"/>
                    </a:lnTo>
                    <a:lnTo>
                      <a:pt x="1599278" y="379800"/>
                    </a:lnTo>
                    <a:lnTo>
                      <a:pt x="1606179" y="388166"/>
                    </a:lnTo>
                    <a:lnTo>
                      <a:pt x="1669795" y="505383"/>
                    </a:lnTo>
                    <a:lnTo>
                      <a:pt x="1538029" y="581458"/>
                    </a:lnTo>
                    <a:lnTo>
                      <a:pt x="1546569" y="597193"/>
                    </a:lnTo>
                    <a:lnTo>
                      <a:pt x="1573613" y="684324"/>
                    </a:lnTo>
                    <a:lnTo>
                      <a:pt x="1726893" y="657296"/>
                    </a:lnTo>
                    <a:lnTo>
                      <a:pt x="1738638" y="702979"/>
                    </a:lnTo>
                    <a:cubicBezTo>
                      <a:pt x="1744501" y="731636"/>
                      <a:pt x="1748973" y="760799"/>
                      <a:pt x="1751978" y="790396"/>
                    </a:cubicBezTo>
                    <a:lnTo>
                      <a:pt x="1752414" y="799034"/>
                    </a:lnTo>
                    <a:lnTo>
                      <a:pt x="1600982" y="825736"/>
                    </a:lnTo>
                    <a:lnTo>
                      <a:pt x="1603742" y="880413"/>
                    </a:lnTo>
                    <a:lnTo>
                      <a:pt x="1600981" y="935093"/>
                    </a:lnTo>
                    <a:lnTo>
                      <a:pt x="1752414" y="961795"/>
                    </a:lnTo>
                    <a:lnTo>
                      <a:pt x="1751978" y="970430"/>
                    </a:lnTo>
                    <a:cubicBezTo>
                      <a:pt x="1748973" y="1000027"/>
                      <a:pt x="1744501" y="1029191"/>
                      <a:pt x="1738638" y="1057847"/>
                    </a:cubicBezTo>
                    <a:lnTo>
                      <a:pt x="1726893" y="1103532"/>
                    </a:lnTo>
                    <a:lnTo>
                      <a:pt x="1573612" y="1076504"/>
                    </a:lnTo>
                    <a:lnTo>
                      <a:pt x="1546569" y="1163633"/>
                    </a:lnTo>
                    <a:lnTo>
                      <a:pt x="1538028" y="1179370"/>
                    </a:lnTo>
                    <a:lnTo>
                      <a:pt x="1669794" y="1255445"/>
                    </a:lnTo>
                    <a:lnTo>
                      <a:pt x="1606179" y="1372661"/>
                    </a:lnTo>
                    <a:lnTo>
                      <a:pt x="1599277" y="1381027"/>
                    </a:lnTo>
                    <a:lnTo>
                      <a:pt x="1465722" y="1303919"/>
                    </a:lnTo>
                    <a:lnTo>
                      <a:pt x="1396240" y="1388141"/>
                    </a:lnTo>
                    <a:lnTo>
                      <a:pt x="1495080" y="1505934"/>
                    </a:lnTo>
                    <a:lnTo>
                      <a:pt x="1383995" y="1597597"/>
                    </a:lnTo>
                    <a:lnTo>
                      <a:pt x="1286227" y="1481082"/>
                    </a:lnTo>
                    <a:lnTo>
                      <a:pt x="1282979" y="1483762"/>
                    </a:lnTo>
                    <a:lnTo>
                      <a:pt x="1190674" y="1533869"/>
                    </a:lnTo>
                    <a:lnTo>
                      <a:pt x="1243275" y="1678389"/>
                    </a:lnTo>
                    <a:lnTo>
                      <a:pt x="1218866" y="1691639"/>
                    </a:lnTo>
                    <a:cubicBezTo>
                      <a:pt x="1192536" y="1702777"/>
                      <a:pt x="1165552" y="1712670"/>
                      <a:pt x="1137986" y="1721245"/>
                    </a:cubicBezTo>
                    <a:lnTo>
                      <a:pt x="1108385" y="1728857"/>
                    </a:lnTo>
                    <a:lnTo>
                      <a:pt x="1055352" y="1583149"/>
                    </a:lnTo>
                    <a:lnTo>
                      <a:pt x="1022832" y="1593245"/>
                    </a:lnTo>
                    <a:cubicBezTo>
                      <a:pt x="999151" y="1598091"/>
                      <a:pt x="975052" y="1601786"/>
                      <a:pt x="950594" y="1604271"/>
                    </a:cubicBezTo>
                    <a:lnTo>
                      <a:pt x="948214" y="1604391"/>
                    </a:lnTo>
                    <a:lnTo>
                      <a:pt x="948214" y="1757190"/>
                    </a:lnTo>
                    <a:lnTo>
                      <a:pt x="876207" y="1760826"/>
                    </a:lnTo>
                    <a:lnTo>
                      <a:pt x="804198" y="1757190"/>
                    </a:lnTo>
                    <a:lnTo>
                      <a:pt x="804198" y="1604391"/>
                    </a:lnTo>
                    <a:lnTo>
                      <a:pt x="801822" y="1604271"/>
                    </a:lnTo>
                    <a:cubicBezTo>
                      <a:pt x="777365" y="1601786"/>
                      <a:pt x="753265" y="1598091"/>
                      <a:pt x="729585" y="1593245"/>
                    </a:cubicBezTo>
                    <a:lnTo>
                      <a:pt x="697062" y="1583148"/>
                    </a:lnTo>
                    <a:lnTo>
                      <a:pt x="644028" y="1728856"/>
                    </a:lnTo>
                    <a:lnTo>
                      <a:pt x="614428" y="1721245"/>
                    </a:lnTo>
                    <a:cubicBezTo>
                      <a:pt x="586863" y="1712670"/>
                      <a:pt x="559878" y="1702777"/>
                      <a:pt x="533549" y="1691639"/>
                    </a:cubicBezTo>
                    <a:lnTo>
                      <a:pt x="509138" y="1678388"/>
                    </a:lnTo>
                    <a:lnTo>
                      <a:pt x="561739" y="1533868"/>
                    </a:lnTo>
                    <a:lnTo>
                      <a:pt x="469437" y="1483762"/>
                    </a:lnTo>
                    <a:lnTo>
                      <a:pt x="466187" y="1481080"/>
                    </a:lnTo>
                    <a:lnTo>
                      <a:pt x="368418" y="1597596"/>
                    </a:lnTo>
                    <a:lnTo>
                      <a:pt x="257334" y="1505933"/>
                    </a:lnTo>
                    <a:lnTo>
                      <a:pt x="356175" y="1388139"/>
                    </a:lnTo>
                    <a:lnTo>
                      <a:pt x="286693" y="1303917"/>
                    </a:lnTo>
                    <a:lnTo>
                      <a:pt x="153137" y="1381026"/>
                    </a:lnTo>
                    <a:lnTo>
                      <a:pt x="146235" y="1372661"/>
                    </a:lnTo>
                    <a:lnTo>
                      <a:pt x="82619" y="1255444"/>
                    </a:lnTo>
                    <a:lnTo>
                      <a:pt x="214387" y="1179368"/>
                    </a:lnTo>
                    <a:lnTo>
                      <a:pt x="205847" y="1163633"/>
                    </a:lnTo>
                    <a:lnTo>
                      <a:pt x="178804" y="1076504"/>
                    </a:lnTo>
                    <a:lnTo>
                      <a:pt x="25522" y="1103532"/>
                    </a:lnTo>
                    <a:lnTo>
                      <a:pt x="13776" y="1057847"/>
                    </a:lnTo>
                    <a:cubicBezTo>
                      <a:pt x="7913" y="1029191"/>
                      <a:pt x="3442" y="1000027"/>
                      <a:pt x="436" y="970430"/>
                    </a:cubicBezTo>
                    <a:lnTo>
                      <a:pt x="0" y="961794"/>
                    </a:lnTo>
                    <a:lnTo>
                      <a:pt x="151435" y="935092"/>
                    </a:lnTo>
                    <a:lnTo>
                      <a:pt x="148674" y="880413"/>
                    </a:lnTo>
                    <a:lnTo>
                      <a:pt x="151435" y="825736"/>
                    </a:lnTo>
                    <a:lnTo>
                      <a:pt x="0" y="799034"/>
                    </a:lnTo>
                    <a:lnTo>
                      <a:pt x="436" y="790396"/>
                    </a:lnTo>
                    <a:cubicBezTo>
                      <a:pt x="3442" y="760799"/>
                      <a:pt x="7913" y="731636"/>
                      <a:pt x="13776" y="702979"/>
                    </a:cubicBezTo>
                    <a:lnTo>
                      <a:pt x="25521" y="657297"/>
                    </a:lnTo>
                    <a:lnTo>
                      <a:pt x="178803" y="684325"/>
                    </a:lnTo>
                    <a:lnTo>
                      <a:pt x="205847" y="597193"/>
                    </a:lnTo>
                    <a:lnTo>
                      <a:pt x="214386" y="581460"/>
                    </a:lnTo>
                    <a:lnTo>
                      <a:pt x="82619" y="505384"/>
                    </a:lnTo>
                    <a:lnTo>
                      <a:pt x="146235" y="388166"/>
                    </a:lnTo>
                    <a:lnTo>
                      <a:pt x="153136" y="379801"/>
                    </a:lnTo>
                    <a:lnTo>
                      <a:pt x="286692" y="456910"/>
                    </a:lnTo>
                    <a:lnTo>
                      <a:pt x="356174" y="372688"/>
                    </a:lnTo>
                    <a:lnTo>
                      <a:pt x="257333" y="254894"/>
                    </a:lnTo>
                    <a:lnTo>
                      <a:pt x="368417" y="163231"/>
                    </a:lnTo>
                    <a:lnTo>
                      <a:pt x="466186" y="279747"/>
                    </a:lnTo>
                    <a:lnTo>
                      <a:pt x="469437" y="277064"/>
                    </a:lnTo>
                    <a:lnTo>
                      <a:pt x="561738" y="226959"/>
                    </a:lnTo>
                    <a:lnTo>
                      <a:pt x="509137" y="82439"/>
                    </a:lnTo>
                    <a:lnTo>
                      <a:pt x="533549" y="69187"/>
                    </a:lnTo>
                    <a:cubicBezTo>
                      <a:pt x="559878" y="58050"/>
                      <a:pt x="586863" y="48157"/>
                      <a:pt x="614428" y="39582"/>
                    </a:cubicBezTo>
                    <a:lnTo>
                      <a:pt x="644027" y="31970"/>
                    </a:lnTo>
                    <a:lnTo>
                      <a:pt x="697061" y="177679"/>
                    </a:lnTo>
                    <a:lnTo>
                      <a:pt x="729585" y="167582"/>
                    </a:lnTo>
                    <a:cubicBezTo>
                      <a:pt x="753265" y="162735"/>
                      <a:pt x="777365" y="159040"/>
                      <a:pt x="801822" y="156556"/>
                    </a:cubicBezTo>
                    <a:lnTo>
                      <a:pt x="804198" y="156436"/>
                    </a:lnTo>
                    <a:lnTo>
                      <a:pt x="804198" y="3637"/>
                    </a:lnTo>
                    <a:close/>
                  </a:path>
                </a:pathLst>
              </a:custGeom>
              <a:grpFill/>
              <a:ln w="6350">
                <a:solidFill>
                  <a:schemeClr val="tx1"/>
                </a:solidFill>
              </a:ln>
              <a:sp3d extrusionH="419100" contourW="6350" prstMaterial="flat">
                <a:bevelT w="0" h="0"/>
                <a:bevelB w="0" h="0" prst="relaxedInset"/>
                <a:extrusionClr>
                  <a:schemeClr val="bg1">
                    <a:lumMod val="85000"/>
                  </a:schemeClr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A308CE1A-C629-4F87-8466-AA6D795951AC}"/>
                  </a:ext>
                </a:extLst>
              </p:cNvPr>
              <p:cNvSpPr/>
              <p:nvPr/>
            </p:nvSpPr>
            <p:spPr>
              <a:xfrm>
                <a:off x="3954584" y="4137965"/>
                <a:ext cx="72008" cy="72008"/>
              </a:xfrm>
              <a:prstGeom prst="ellipse">
                <a:avLst/>
              </a:prstGeom>
              <a:grpFill/>
              <a:ln w="6350">
                <a:noFill/>
              </a:ln>
              <a:sp3d extrusionH="419100" prstMaterial="flat">
                <a:bevelT w="0" h="0"/>
                <a:bevelB w="0" h="0" prst="relaxedInset"/>
                <a:extrusionClr>
                  <a:schemeClr val="bg1">
                    <a:lumMod val="75000"/>
                  </a:schemeClr>
                </a:extrusionClr>
                <a:contourClr>
                  <a:schemeClr val="tx1"/>
                </a:contour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fr-CH"/>
              </a:p>
            </p:txBody>
          </p:sp>
        </p:grp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D299A7F4-CE9D-4749-9631-2953E4511047}"/>
                </a:ext>
              </a:extLst>
            </p:cNvPr>
            <p:cNvSpPr/>
            <p:nvPr/>
          </p:nvSpPr>
          <p:spPr>
            <a:xfrm>
              <a:off x="10189572" y="4723187"/>
              <a:ext cx="443711" cy="43492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tx1"/>
              </a:solidFill>
            </a:ln>
            <a:scene3d>
              <a:camera prst="isometricOffAxis1Left">
                <a:rot lat="1080000" lon="3840000" rev="0"/>
              </a:camera>
              <a:lightRig rig="threePt" dir="t">
                <a:rot lat="0" lon="0" rev="0"/>
              </a:lightRig>
            </a:scene3d>
            <a:sp3d extrusionH="254000" contourW="6350" prstMaterial="flat">
              <a:bevelT w="0" h="0"/>
              <a:bevelB w="0" h="0" prst="relaxedInset"/>
              <a:extrusionClr>
                <a:schemeClr val="bg1">
                  <a:lumMod val="85000"/>
                </a:schemeClr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99" name="Freeform 201">
              <a:extLst>
                <a:ext uri="{FF2B5EF4-FFF2-40B4-BE49-F238E27FC236}">
                  <a16:creationId xmlns:a16="http://schemas.microsoft.com/office/drawing/2014/main" id="{C2E135A7-0CC9-4AE6-94AE-2E42A1727920}"/>
                </a:ext>
              </a:extLst>
            </p:cNvPr>
            <p:cNvSpPr/>
            <p:nvPr/>
          </p:nvSpPr>
          <p:spPr>
            <a:xfrm>
              <a:off x="9543049" y="4462777"/>
              <a:ext cx="1108250" cy="1091629"/>
            </a:xfrm>
            <a:custGeom>
              <a:avLst/>
              <a:gdLst>
                <a:gd name="connsiteX0" fmla="*/ 876207 w 1752414"/>
                <a:gd name="connsiteY0" fmla="*/ 0 h 1760826"/>
                <a:gd name="connsiteX1" fmla="*/ 948214 w 1752414"/>
                <a:gd name="connsiteY1" fmla="*/ 3637 h 1760826"/>
                <a:gd name="connsiteX2" fmla="*/ 948214 w 1752414"/>
                <a:gd name="connsiteY2" fmla="*/ 156436 h 1760826"/>
                <a:gd name="connsiteX3" fmla="*/ 950594 w 1752414"/>
                <a:gd name="connsiteY3" fmla="*/ 156556 h 1760826"/>
                <a:gd name="connsiteX4" fmla="*/ 1022832 w 1752414"/>
                <a:gd name="connsiteY4" fmla="*/ 167582 h 1760826"/>
                <a:gd name="connsiteX5" fmla="*/ 1055353 w 1752414"/>
                <a:gd name="connsiteY5" fmla="*/ 177678 h 1760826"/>
                <a:gd name="connsiteX6" fmla="*/ 1108386 w 1752414"/>
                <a:gd name="connsiteY6" fmla="*/ 31970 h 1760826"/>
                <a:gd name="connsiteX7" fmla="*/ 1137986 w 1752414"/>
                <a:gd name="connsiteY7" fmla="*/ 39582 h 1760826"/>
                <a:gd name="connsiteX8" fmla="*/ 1218866 w 1752414"/>
                <a:gd name="connsiteY8" fmla="*/ 69187 h 1760826"/>
                <a:gd name="connsiteX9" fmla="*/ 1243276 w 1752414"/>
                <a:gd name="connsiteY9" fmla="*/ 82438 h 1760826"/>
                <a:gd name="connsiteX10" fmla="*/ 1190675 w 1752414"/>
                <a:gd name="connsiteY10" fmla="*/ 226958 h 1760826"/>
                <a:gd name="connsiteX11" fmla="*/ 1282979 w 1752414"/>
                <a:gd name="connsiteY11" fmla="*/ 277064 h 1760826"/>
                <a:gd name="connsiteX12" fmla="*/ 1286228 w 1752414"/>
                <a:gd name="connsiteY12" fmla="*/ 279745 h 1760826"/>
                <a:gd name="connsiteX13" fmla="*/ 1383996 w 1752414"/>
                <a:gd name="connsiteY13" fmla="*/ 163230 h 1760826"/>
                <a:gd name="connsiteX14" fmla="*/ 1495080 w 1752414"/>
                <a:gd name="connsiteY14" fmla="*/ 254893 h 1760826"/>
                <a:gd name="connsiteX15" fmla="*/ 1396240 w 1752414"/>
                <a:gd name="connsiteY15" fmla="*/ 372686 h 1760826"/>
                <a:gd name="connsiteX16" fmla="*/ 1465723 w 1752414"/>
                <a:gd name="connsiteY16" fmla="*/ 456908 h 1760826"/>
                <a:gd name="connsiteX17" fmla="*/ 1599278 w 1752414"/>
                <a:gd name="connsiteY17" fmla="*/ 379800 h 1760826"/>
                <a:gd name="connsiteX18" fmla="*/ 1606179 w 1752414"/>
                <a:gd name="connsiteY18" fmla="*/ 388166 h 1760826"/>
                <a:gd name="connsiteX19" fmla="*/ 1669795 w 1752414"/>
                <a:gd name="connsiteY19" fmla="*/ 505383 h 1760826"/>
                <a:gd name="connsiteX20" fmla="*/ 1538029 w 1752414"/>
                <a:gd name="connsiteY20" fmla="*/ 581458 h 1760826"/>
                <a:gd name="connsiteX21" fmla="*/ 1546569 w 1752414"/>
                <a:gd name="connsiteY21" fmla="*/ 597193 h 1760826"/>
                <a:gd name="connsiteX22" fmla="*/ 1573613 w 1752414"/>
                <a:gd name="connsiteY22" fmla="*/ 684324 h 1760826"/>
                <a:gd name="connsiteX23" fmla="*/ 1726893 w 1752414"/>
                <a:gd name="connsiteY23" fmla="*/ 657296 h 1760826"/>
                <a:gd name="connsiteX24" fmla="*/ 1738638 w 1752414"/>
                <a:gd name="connsiteY24" fmla="*/ 702979 h 1760826"/>
                <a:gd name="connsiteX25" fmla="*/ 1751978 w 1752414"/>
                <a:gd name="connsiteY25" fmla="*/ 790396 h 1760826"/>
                <a:gd name="connsiteX26" fmla="*/ 1752414 w 1752414"/>
                <a:gd name="connsiteY26" fmla="*/ 799034 h 1760826"/>
                <a:gd name="connsiteX27" fmla="*/ 1600982 w 1752414"/>
                <a:gd name="connsiteY27" fmla="*/ 825736 h 1760826"/>
                <a:gd name="connsiteX28" fmla="*/ 1603742 w 1752414"/>
                <a:gd name="connsiteY28" fmla="*/ 880413 h 1760826"/>
                <a:gd name="connsiteX29" fmla="*/ 1600981 w 1752414"/>
                <a:gd name="connsiteY29" fmla="*/ 935093 h 1760826"/>
                <a:gd name="connsiteX30" fmla="*/ 1752414 w 1752414"/>
                <a:gd name="connsiteY30" fmla="*/ 961795 h 1760826"/>
                <a:gd name="connsiteX31" fmla="*/ 1751978 w 1752414"/>
                <a:gd name="connsiteY31" fmla="*/ 970430 h 1760826"/>
                <a:gd name="connsiteX32" fmla="*/ 1738638 w 1752414"/>
                <a:gd name="connsiteY32" fmla="*/ 1057847 h 1760826"/>
                <a:gd name="connsiteX33" fmla="*/ 1726893 w 1752414"/>
                <a:gd name="connsiteY33" fmla="*/ 1103532 h 1760826"/>
                <a:gd name="connsiteX34" fmla="*/ 1573612 w 1752414"/>
                <a:gd name="connsiteY34" fmla="*/ 1076504 h 1760826"/>
                <a:gd name="connsiteX35" fmla="*/ 1546569 w 1752414"/>
                <a:gd name="connsiteY35" fmla="*/ 1163633 h 1760826"/>
                <a:gd name="connsiteX36" fmla="*/ 1538028 w 1752414"/>
                <a:gd name="connsiteY36" fmla="*/ 1179370 h 1760826"/>
                <a:gd name="connsiteX37" fmla="*/ 1669794 w 1752414"/>
                <a:gd name="connsiteY37" fmla="*/ 1255445 h 1760826"/>
                <a:gd name="connsiteX38" fmla="*/ 1606179 w 1752414"/>
                <a:gd name="connsiteY38" fmla="*/ 1372661 h 1760826"/>
                <a:gd name="connsiteX39" fmla="*/ 1599277 w 1752414"/>
                <a:gd name="connsiteY39" fmla="*/ 1381027 h 1760826"/>
                <a:gd name="connsiteX40" fmla="*/ 1465722 w 1752414"/>
                <a:gd name="connsiteY40" fmla="*/ 1303919 h 1760826"/>
                <a:gd name="connsiteX41" fmla="*/ 1396240 w 1752414"/>
                <a:gd name="connsiteY41" fmla="*/ 1388141 h 1760826"/>
                <a:gd name="connsiteX42" fmla="*/ 1495080 w 1752414"/>
                <a:gd name="connsiteY42" fmla="*/ 1505934 h 1760826"/>
                <a:gd name="connsiteX43" fmla="*/ 1383995 w 1752414"/>
                <a:gd name="connsiteY43" fmla="*/ 1597597 h 1760826"/>
                <a:gd name="connsiteX44" fmla="*/ 1286227 w 1752414"/>
                <a:gd name="connsiteY44" fmla="*/ 1481082 h 1760826"/>
                <a:gd name="connsiteX45" fmla="*/ 1282979 w 1752414"/>
                <a:gd name="connsiteY45" fmla="*/ 1483762 h 1760826"/>
                <a:gd name="connsiteX46" fmla="*/ 1190674 w 1752414"/>
                <a:gd name="connsiteY46" fmla="*/ 1533869 h 1760826"/>
                <a:gd name="connsiteX47" fmla="*/ 1243275 w 1752414"/>
                <a:gd name="connsiteY47" fmla="*/ 1678389 h 1760826"/>
                <a:gd name="connsiteX48" fmla="*/ 1218866 w 1752414"/>
                <a:gd name="connsiteY48" fmla="*/ 1691639 h 1760826"/>
                <a:gd name="connsiteX49" fmla="*/ 1137986 w 1752414"/>
                <a:gd name="connsiteY49" fmla="*/ 1721245 h 1760826"/>
                <a:gd name="connsiteX50" fmla="*/ 1108385 w 1752414"/>
                <a:gd name="connsiteY50" fmla="*/ 1728857 h 1760826"/>
                <a:gd name="connsiteX51" fmla="*/ 1055352 w 1752414"/>
                <a:gd name="connsiteY51" fmla="*/ 1583149 h 1760826"/>
                <a:gd name="connsiteX52" fmla="*/ 1022832 w 1752414"/>
                <a:gd name="connsiteY52" fmla="*/ 1593245 h 1760826"/>
                <a:gd name="connsiteX53" fmla="*/ 950594 w 1752414"/>
                <a:gd name="connsiteY53" fmla="*/ 1604271 h 1760826"/>
                <a:gd name="connsiteX54" fmla="*/ 948214 w 1752414"/>
                <a:gd name="connsiteY54" fmla="*/ 1604391 h 1760826"/>
                <a:gd name="connsiteX55" fmla="*/ 948214 w 1752414"/>
                <a:gd name="connsiteY55" fmla="*/ 1757190 h 1760826"/>
                <a:gd name="connsiteX56" fmla="*/ 876207 w 1752414"/>
                <a:gd name="connsiteY56" fmla="*/ 1760826 h 1760826"/>
                <a:gd name="connsiteX57" fmla="*/ 804198 w 1752414"/>
                <a:gd name="connsiteY57" fmla="*/ 1757190 h 1760826"/>
                <a:gd name="connsiteX58" fmla="*/ 804198 w 1752414"/>
                <a:gd name="connsiteY58" fmla="*/ 1604391 h 1760826"/>
                <a:gd name="connsiteX59" fmla="*/ 801822 w 1752414"/>
                <a:gd name="connsiteY59" fmla="*/ 1604271 h 1760826"/>
                <a:gd name="connsiteX60" fmla="*/ 729585 w 1752414"/>
                <a:gd name="connsiteY60" fmla="*/ 1593245 h 1760826"/>
                <a:gd name="connsiteX61" fmla="*/ 697062 w 1752414"/>
                <a:gd name="connsiteY61" fmla="*/ 1583148 h 1760826"/>
                <a:gd name="connsiteX62" fmla="*/ 644028 w 1752414"/>
                <a:gd name="connsiteY62" fmla="*/ 1728856 h 1760826"/>
                <a:gd name="connsiteX63" fmla="*/ 614428 w 1752414"/>
                <a:gd name="connsiteY63" fmla="*/ 1721245 h 1760826"/>
                <a:gd name="connsiteX64" fmla="*/ 533549 w 1752414"/>
                <a:gd name="connsiteY64" fmla="*/ 1691639 h 1760826"/>
                <a:gd name="connsiteX65" fmla="*/ 509138 w 1752414"/>
                <a:gd name="connsiteY65" fmla="*/ 1678388 h 1760826"/>
                <a:gd name="connsiteX66" fmla="*/ 561739 w 1752414"/>
                <a:gd name="connsiteY66" fmla="*/ 1533868 h 1760826"/>
                <a:gd name="connsiteX67" fmla="*/ 469437 w 1752414"/>
                <a:gd name="connsiteY67" fmla="*/ 1483762 h 1760826"/>
                <a:gd name="connsiteX68" fmla="*/ 466187 w 1752414"/>
                <a:gd name="connsiteY68" fmla="*/ 1481080 h 1760826"/>
                <a:gd name="connsiteX69" fmla="*/ 368418 w 1752414"/>
                <a:gd name="connsiteY69" fmla="*/ 1597596 h 1760826"/>
                <a:gd name="connsiteX70" fmla="*/ 257334 w 1752414"/>
                <a:gd name="connsiteY70" fmla="*/ 1505933 h 1760826"/>
                <a:gd name="connsiteX71" fmla="*/ 356175 w 1752414"/>
                <a:gd name="connsiteY71" fmla="*/ 1388139 h 1760826"/>
                <a:gd name="connsiteX72" fmla="*/ 286693 w 1752414"/>
                <a:gd name="connsiteY72" fmla="*/ 1303917 h 1760826"/>
                <a:gd name="connsiteX73" fmla="*/ 153137 w 1752414"/>
                <a:gd name="connsiteY73" fmla="*/ 1381026 h 1760826"/>
                <a:gd name="connsiteX74" fmla="*/ 146235 w 1752414"/>
                <a:gd name="connsiteY74" fmla="*/ 1372661 h 1760826"/>
                <a:gd name="connsiteX75" fmla="*/ 82619 w 1752414"/>
                <a:gd name="connsiteY75" fmla="*/ 1255444 h 1760826"/>
                <a:gd name="connsiteX76" fmla="*/ 214387 w 1752414"/>
                <a:gd name="connsiteY76" fmla="*/ 1179368 h 1760826"/>
                <a:gd name="connsiteX77" fmla="*/ 205847 w 1752414"/>
                <a:gd name="connsiteY77" fmla="*/ 1163633 h 1760826"/>
                <a:gd name="connsiteX78" fmla="*/ 178804 w 1752414"/>
                <a:gd name="connsiteY78" fmla="*/ 1076504 h 1760826"/>
                <a:gd name="connsiteX79" fmla="*/ 25522 w 1752414"/>
                <a:gd name="connsiteY79" fmla="*/ 1103532 h 1760826"/>
                <a:gd name="connsiteX80" fmla="*/ 13776 w 1752414"/>
                <a:gd name="connsiteY80" fmla="*/ 1057847 h 1760826"/>
                <a:gd name="connsiteX81" fmla="*/ 436 w 1752414"/>
                <a:gd name="connsiteY81" fmla="*/ 970430 h 1760826"/>
                <a:gd name="connsiteX82" fmla="*/ 0 w 1752414"/>
                <a:gd name="connsiteY82" fmla="*/ 961794 h 1760826"/>
                <a:gd name="connsiteX83" fmla="*/ 151435 w 1752414"/>
                <a:gd name="connsiteY83" fmla="*/ 935092 h 1760826"/>
                <a:gd name="connsiteX84" fmla="*/ 148674 w 1752414"/>
                <a:gd name="connsiteY84" fmla="*/ 880413 h 1760826"/>
                <a:gd name="connsiteX85" fmla="*/ 151435 w 1752414"/>
                <a:gd name="connsiteY85" fmla="*/ 825736 h 1760826"/>
                <a:gd name="connsiteX86" fmla="*/ 0 w 1752414"/>
                <a:gd name="connsiteY86" fmla="*/ 799034 h 1760826"/>
                <a:gd name="connsiteX87" fmla="*/ 436 w 1752414"/>
                <a:gd name="connsiteY87" fmla="*/ 790396 h 1760826"/>
                <a:gd name="connsiteX88" fmla="*/ 13776 w 1752414"/>
                <a:gd name="connsiteY88" fmla="*/ 702979 h 1760826"/>
                <a:gd name="connsiteX89" fmla="*/ 25521 w 1752414"/>
                <a:gd name="connsiteY89" fmla="*/ 657297 h 1760826"/>
                <a:gd name="connsiteX90" fmla="*/ 178803 w 1752414"/>
                <a:gd name="connsiteY90" fmla="*/ 684325 h 1760826"/>
                <a:gd name="connsiteX91" fmla="*/ 205847 w 1752414"/>
                <a:gd name="connsiteY91" fmla="*/ 597193 h 1760826"/>
                <a:gd name="connsiteX92" fmla="*/ 214386 w 1752414"/>
                <a:gd name="connsiteY92" fmla="*/ 581460 h 1760826"/>
                <a:gd name="connsiteX93" fmla="*/ 82619 w 1752414"/>
                <a:gd name="connsiteY93" fmla="*/ 505384 h 1760826"/>
                <a:gd name="connsiteX94" fmla="*/ 146235 w 1752414"/>
                <a:gd name="connsiteY94" fmla="*/ 388166 h 1760826"/>
                <a:gd name="connsiteX95" fmla="*/ 153136 w 1752414"/>
                <a:gd name="connsiteY95" fmla="*/ 379801 h 1760826"/>
                <a:gd name="connsiteX96" fmla="*/ 286692 w 1752414"/>
                <a:gd name="connsiteY96" fmla="*/ 456910 h 1760826"/>
                <a:gd name="connsiteX97" fmla="*/ 356174 w 1752414"/>
                <a:gd name="connsiteY97" fmla="*/ 372688 h 1760826"/>
                <a:gd name="connsiteX98" fmla="*/ 257333 w 1752414"/>
                <a:gd name="connsiteY98" fmla="*/ 254894 h 1760826"/>
                <a:gd name="connsiteX99" fmla="*/ 368417 w 1752414"/>
                <a:gd name="connsiteY99" fmla="*/ 163231 h 1760826"/>
                <a:gd name="connsiteX100" fmla="*/ 466186 w 1752414"/>
                <a:gd name="connsiteY100" fmla="*/ 279747 h 1760826"/>
                <a:gd name="connsiteX101" fmla="*/ 469437 w 1752414"/>
                <a:gd name="connsiteY101" fmla="*/ 277064 h 1760826"/>
                <a:gd name="connsiteX102" fmla="*/ 561738 w 1752414"/>
                <a:gd name="connsiteY102" fmla="*/ 226959 h 1760826"/>
                <a:gd name="connsiteX103" fmla="*/ 509137 w 1752414"/>
                <a:gd name="connsiteY103" fmla="*/ 82439 h 1760826"/>
                <a:gd name="connsiteX104" fmla="*/ 533549 w 1752414"/>
                <a:gd name="connsiteY104" fmla="*/ 69187 h 1760826"/>
                <a:gd name="connsiteX105" fmla="*/ 614428 w 1752414"/>
                <a:gd name="connsiteY105" fmla="*/ 39582 h 1760826"/>
                <a:gd name="connsiteX106" fmla="*/ 644027 w 1752414"/>
                <a:gd name="connsiteY106" fmla="*/ 31970 h 1760826"/>
                <a:gd name="connsiteX107" fmla="*/ 697061 w 1752414"/>
                <a:gd name="connsiteY107" fmla="*/ 177679 h 1760826"/>
                <a:gd name="connsiteX108" fmla="*/ 729585 w 1752414"/>
                <a:gd name="connsiteY108" fmla="*/ 167582 h 1760826"/>
                <a:gd name="connsiteX109" fmla="*/ 801822 w 1752414"/>
                <a:gd name="connsiteY109" fmla="*/ 156556 h 1760826"/>
                <a:gd name="connsiteX110" fmla="*/ 804198 w 1752414"/>
                <a:gd name="connsiteY110" fmla="*/ 156436 h 1760826"/>
                <a:gd name="connsiteX111" fmla="*/ 804198 w 1752414"/>
                <a:gd name="connsiteY111" fmla="*/ 3637 h 1760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1752414" h="1760826">
                  <a:moveTo>
                    <a:pt x="876207" y="0"/>
                  </a:moveTo>
                  <a:lnTo>
                    <a:pt x="948214" y="3637"/>
                  </a:lnTo>
                  <a:lnTo>
                    <a:pt x="948214" y="156436"/>
                  </a:lnTo>
                  <a:lnTo>
                    <a:pt x="950594" y="156556"/>
                  </a:lnTo>
                  <a:cubicBezTo>
                    <a:pt x="975052" y="159040"/>
                    <a:pt x="999151" y="162735"/>
                    <a:pt x="1022832" y="167582"/>
                  </a:cubicBezTo>
                  <a:lnTo>
                    <a:pt x="1055353" y="177678"/>
                  </a:lnTo>
                  <a:lnTo>
                    <a:pt x="1108386" y="31970"/>
                  </a:lnTo>
                  <a:lnTo>
                    <a:pt x="1137986" y="39582"/>
                  </a:lnTo>
                  <a:cubicBezTo>
                    <a:pt x="1165552" y="48157"/>
                    <a:pt x="1192536" y="58050"/>
                    <a:pt x="1218866" y="69187"/>
                  </a:cubicBezTo>
                  <a:lnTo>
                    <a:pt x="1243276" y="82438"/>
                  </a:lnTo>
                  <a:lnTo>
                    <a:pt x="1190675" y="226958"/>
                  </a:lnTo>
                  <a:lnTo>
                    <a:pt x="1282979" y="277064"/>
                  </a:lnTo>
                  <a:lnTo>
                    <a:pt x="1286228" y="279745"/>
                  </a:lnTo>
                  <a:lnTo>
                    <a:pt x="1383996" y="163230"/>
                  </a:lnTo>
                  <a:lnTo>
                    <a:pt x="1495080" y="254893"/>
                  </a:lnTo>
                  <a:lnTo>
                    <a:pt x="1396240" y="372686"/>
                  </a:lnTo>
                  <a:lnTo>
                    <a:pt x="1465723" y="456908"/>
                  </a:lnTo>
                  <a:lnTo>
                    <a:pt x="1599278" y="379800"/>
                  </a:lnTo>
                  <a:lnTo>
                    <a:pt x="1606179" y="388166"/>
                  </a:lnTo>
                  <a:lnTo>
                    <a:pt x="1669795" y="505383"/>
                  </a:lnTo>
                  <a:lnTo>
                    <a:pt x="1538029" y="581458"/>
                  </a:lnTo>
                  <a:lnTo>
                    <a:pt x="1546569" y="597193"/>
                  </a:lnTo>
                  <a:lnTo>
                    <a:pt x="1573613" y="684324"/>
                  </a:lnTo>
                  <a:lnTo>
                    <a:pt x="1726893" y="657296"/>
                  </a:lnTo>
                  <a:lnTo>
                    <a:pt x="1738638" y="702979"/>
                  </a:lnTo>
                  <a:cubicBezTo>
                    <a:pt x="1744501" y="731636"/>
                    <a:pt x="1748973" y="760799"/>
                    <a:pt x="1751978" y="790396"/>
                  </a:cubicBezTo>
                  <a:lnTo>
                    <a:pt x="1752414" y="799034"/>
                  </a:lnTo>
                  <a:lnTo>
                    <a:pt x="1600982" y="825736"/>
                  </a:lnTo>
                  <a:lnTo>
                    <a:pt x="1603742" y="880413"/>
                  </a:lnTo>
                  <a:lnTo>
                    <a:pt x="1600981" y="935093"/>
                  </a:lnTo>
                  <a:lnTo>
                    <a:pt x="1752414" y="961795"/>
                  </a:lnTo>
                  <a:lnTo>
                    <a:pt x="1751978" y="970430"/>
                  </a:lnTo>
                  <a:cubicBezTo>
                    <a:pt x="1748973" y="1000027"/>
                    <a:pt x="1744501" y="1029191"/>
                    <a:pt x="1738638" y="1057847"/>
                  </a:cubicBezTo>
                  <a:lnTo>
                    <a:pt x="1726893" y="1103532"/>
                  </a:lnTo>
                  <a:lnTo>
                    <a:pt x="1573612" y="1076504"/>
                  </a:lnTo>
                  <a:lnTo>
                    <a:pt x="1546569" y="1163633"/>
                  </a:lnTo>
                  <a:lnTo>
                    <a:pt x="1538028" y="1179370"/>
                  </a:lnTo>
                  <a:lnTo>
                    <a:pt x="1669794" y="1255445"/>
                  </a:lnTo>
                  <a:lnTo>
                    <a:pt x="1606179" y="1372661"/>
                  </a:lnTo>
                  <a:lnTo>
                    <a:pt x="1599277" y="1381027"/>
                  </a:lnTo>
                  <a:lnTo>
                    <a:pt x="1465722" y="1303919"/>
                  </a:lnTo>
                  <a:lnTo>
                    <a:pt x="1396240" y="1388141"/>
                  </a:lnTo>
                  <a:lnTo>
                    <a:pt x="1495080" y="1505934"/>
                  </a:lnTo>
                  <a:lnTo>
                    <a:pt x="1383995" y="1597597"/>
                  </a:lnTo>
                  <a:lnTo>
                    <a:pt x="1286227" y="1481082"/>
                  </a:lnTo>
                  <a:lnTo>
                    <a:pt x="1282979" y="1483762"/>
                  </a:lnTo>
                  <a:lnTo>
                    <a:pt x="1190674" y="1533869"/>
                  </a:lnTo>
                  <a:lnTo>
                    <a:pt x="1243275" y="1678389"/>
                  </a:lnTo>
                  <a:lnTo>
                    <a:pt x="1218866" y="1691639"/>
                  </a:lnTo>
                  <a:cubicBezTo>
                    <a:pt x="1192536" y="1702777"/>
                    <a:pt x="1165552" y="1712670"/>
                    <a:pt x="1137986" y="1721245"/>
                  </a:cubicBezTo>
                  <a:lnTo>
                    <a:pt x="1108385" y="1728857"/>
                  </a:lnTo>
                  <a:lnTo>
                    <a:pt x="1055352" y="1583149"/>
                  </a:lnTo>
                  <a:lnTo>
                    <a:pt x="1022832" y="1593245"/>
                  </a:lnTo>
                  <a:cubicBezTo>
                    <a:pt x="999151" y="1598091"/>
                    <a:pt x="975052" y="1601786"/>
                    <a:pt x="950594" y="1604271"/>
                  </a:cubicBezTo>
                  <a:lnTo>
                    <a:pt x="948214" y="1604391"/>
                  </a:lnTo>
                  <a:lnTo>
                    <a:pt x="948214" y="1757190"/>
                  </a:lnTo>
                  <a:lnTo>
                    <a:pt x="876207" y="1760826"/>
                  </a:lnTo>
                  <a:lnTo>
                    <a:pt x="804198" y="1757190"/>
                  </a:lnTo>
                  <a:lnTo>
                    <a:pt x="804198" y="1604391"/>
                  </a:lnTo>
                  <a:lnTo>
                    <a:pt x="801822" y="1604271"/>
                  </a:lnTo>
                  <a:cubicBezTo>
                    <a:pt x="777365" y="1601786"/>
                    <a:pt x="753265" y="1598091"/>
                    <a:pt x="729585" y="1593245"/>
                  </a:cubicBezTo>
                  <a:lnTo>
                    <a:pt x="697062" y="1583148"/>
                  </a:lnTo>
                  <a:lnTo>
                    <a:pt x="644028" y="1728856"/>
                  </a:lnTo>
                  <a:lnTo>
                    <a:pt x="614428" y="1721245"/>
                  </a:lnTo>
                  <a:cubicBezTo>
                    <a:pt x="586863" y="1712670"/>
                    <a:pt x="559878" y="1702777"/>
                    <a:pt x="533549" y="1691639"/>
                  </a:cubicBezTo>
                  <a:lnTo>
                    <a:pt x="509138" y="1678388"/>
                  </a:lnTo>
                  <a:lnTo>
                    <a:pt x="561739" y="1533868"/>
                  </a:lnTo>
                  <a:lnTo>
                    <a:pt x="469437" y="1483762"/>
                  </a:lnTo>
                  <a:lnTo>
                    <a:pt x="466187" y="1481080"/>
                  </a:lnTo>
                  <a:lnTo>
                    <a:pt x="368418" y="1597596"/>
                  </a:lnTo>
                  <a:lnTo>
                    <a:pt x="257334" y="1505933"/>
                  </a:lnTo>
                  <a:lnTo>
                    <a:pt x="356175" y="1388139"/>
                  </a:lnTo>
                  <a:lnTo>
                    <a:pt x="286693" y="1303917"/>
                  </a:lnTo>
                  <a:lnTo>
                    <a:pt x="153137" y="1381026"/>
                  </a:lnTo>
                  <a:lnTo>
                    <a:pt x="146235" y="1372661"/>
                  </a:lnTo>
                  <a:lnTo>
                    <a:pt x="82619" y="1255444"/>
                  </a:lnTo>
                  <a:lnTo>
                    <a:pt x="214387" y="1179368"/>
                  </a:lnTo>
                  <a:lnTo>
                    <a:pt x="205847" y="1163633"/>
                  </a:lnTo>
                  <a:lnTo>
                    <a:pt x="178804" y="1076504"/>
                  </a:lnTo>
                  <a:lnTo>
                    <a:pt x="25522" y="1103532"/>
                  </a:lnTo>
                  <a:lnTo>
                    <a:pt x="13776" y="1057847"/>
                  </a:lnTo>
                  <a:cubicBezTo>
                    <a:pt x="7913" y="1029191"/>
                    <a:pt x="3442" y="1000027"/>
                    <a:pt x="436" y="970430"/>
                  </a:cubicBezTo>
                  <a:lnTo>
                    <a:pt x="0" y="961794"/>
                  </a:lnTo>
                  <a:lnTo>
                    <a:pt x="151435" y="935092"/>
                  </a:lnTo>
                  <a:lnTo>
                    <a:pt x="148674" y="880413"/>
                  </a:lnTo>
                  <a:lnTo>
                    <a:pt x="151435" y="825736"/>
                  </a:lnTo>
                  <a:lnTo>
                    <a:pt x="0" y="799034"/>
                  </a:lnTo>
                  <a:lnTo>
                    <a:pt x="436" y="790396"/>
                  </a:lnTo>
                  <a:cubicBezTo>
                    <a:pt x="3442" y="760799"/>
                    <a:pt x="7913" y="731636"/>
                    <a:pt x="13776" y="702979"/>
                  </a:cubicBezTo>
                  <a:lnTo>
                    <a:pt x="25521" y="657297"/>
                  </a:lnTo>
                  <a:lnTo>
                    <a:pt x="178803" y="684325"/>
                  </a:lnTo>
                  <a:lnTo>
                    <a:pt x="205847" y="597193"/>
                  </a:lnTo>
                  <a:lnTo>
                    <a:pt x="214386" y="581460"/>
                  </a:lnTo>
                  <a:lnTo>
                    <a:pt x="82619" y="505384"/>
                  </a:lnTo>
                  <a:lnTo>
                    <a:pt x="146235" y="388166"/>
                  </a:lnTo>
                  <a:lnTo>
                    <a:pt x="153136" y="379801"/>
                  </a:lnTo>
                  <a:lnTo>
                    <a:pt x="286692" y="456910"/>
                  </a:lnTo>
                  <a:lnTo>
                    <a:pt x="356174" y="372688"/>
                  </a:lnTo>
                  <a:lnTo>
                    <a:pt x="257333" y="254894"/>
                  </a:lnTo>
                  <a:lnTo>
                    <a:pt x="368417" y="163231"/>
                  </a:lnTo>
                  <a:lnTo>
                    <a:pt x="466186" y="279747"/>
                  </a:lnTo>
                  <a:lnTo>
                    <a:pt x="469437" y="277064"/>
                  </a:lnTo>
                  <a:lnTo>
                    <a:pt x="561738" y="226959"/>
                  </a:lnTo>
                  <a:lnTo>
                    <a:pt x="509137" y="82439"/>
                  </a:lnTo>
                  <a:lnTo>
                    <a:pt x="533549" y="69187"/>
                  </a:lnTo>
                  <a:cubicBezTo>
                    <a:pt x="559878" y="58050"/>
                    <a:pt x="586863" y="48157"/>
                    <a:pt x="614428" y="39582"/>
                  </a:cubicBezTo>
                  <a:lnTo>
                    <a:pt x="644027" y="31970"/>
                  </a:lnTo>
                  <a:lnTo>
                    <a:pt x="697061" y="177679"/>
                  </a:lnTo>
                  <a:lnTo>
                    <a:pt x="729585" y="167582"/>
                  </a:lnTo>
                  <a:cubicBezTo>
                    <a:pt x="753265" y="162735"/>
                    <a:pt x="777365" y="159040"/>
                    <a:pt x="801822" y="156556"/>
                  </a:cubicBezTo>
                  <a:lnTo>
                    <a:pt x="804198" y="156436"/>
                  </a:lnTo>
                  <a:lnTo>
                    <a:pt x="804198" y="3637"/>
                  </a:lnTo>
                  <a:close/>
                </a:path>
              </a:pathLst>
            </a:custGeom>
            <a:solidFill>
              <a:srgbClr val="FF5252"/>
            </a:solidFill>
            <a:ln w="6350">
              <a:solidFill>
                <a:schemeClr val="tx1"/>
              </a:solidFill>
            </a:ln>
            <a:scene3d>
              <a:camera prst="isometricOffAxis1Left">
                <a:rot lat="1080000" lon="3840000" rev="0"/>
              </a:camera>
              <a:lightRig rig="threePt" dir="t">
                <a:rot lat="0" lon="0" rev="0"/>
              </a:lightRig>
            </a:scene3d>
            <a:sp3d extrusionH="419100" contourW="6350" prstMaterial="flat">
              <a:bevelT w="0" h="0"/>
              <a:bevelB w="0" h="0" prst="relaxedInset"/>
              <a:extrusionClr>
                <a:schemeClr val="bg1">
                  <a:lumMod val="85000"/>
                </a:schemeClr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FCC3CD72-F9FF-4C3E-91B3-5588059AFB79}"/>
                </a:ext>
              </a:extLst>
            </p:cNvPr>
            <p:cNvSpPr/>
            <p:nvPr/>
          </p:nvSpPr>
          <p:spPr>
            <a:xfrm>
              <a:off x="9628410" y="4810749"/>
              <a:ext cx="443711" cy="434920"/>
            </a:xfrm>
            <a:prstGeom prst="ellipse">
              <a:avLst/>
            </a:prstGeom>
            <a:solidFill>
              <a:srgbClr val="FF5252"/>
            </a:solidFill>
            <a:ln w="6350">
              <a:solidFill>
                <a:schemeClr val="tx1"/>
              </a:solidFill>
            </a:ln>
            <a:scene3d>
              <a:camera prst="isometricOffAxis1Left">
                <a:rot lat="1080000" lon="3840000" rev="0"/>
              </a:camera>
              <a:lightRig rig="threePt" dir="t">
                <a:rot lat="0" lon="0" rev="0"/>
              </a:lightRig>
            </a:scene3d>
            <a:sp3d extrusionH="254000" contourW="6350" prstMaterial="flat">
              <a:bevelT w="0" h="0"/>
              <a:bevelB w="0" h="0" prst="relaxedInset"/>
              <a:extrusionClr>
                <a:schemeClr val="bg1">
                  <a:lumMod val="85000"/>
                </a:schemeClr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fr-CH"/>
            </a:p>
          </p:txBody>
        </p:sp>
        <p:sp>
          <p:nvSpPr>
            <p:cNvPr id="251" name="Arc 250">
              <a:extLst>
                <a:ext uri="{FF2B5EF4-FFF2-40B4-BE49-F238E27FC236}">
                  <a16:creationId xmlns:a16="http://schemas.microsoft.com/office/drawing/2014/main" id="{8A0B3B1A-8043-44CD-80D7-B591575554EC}"/>
                </a:ext>
              </a:extLst>
            </p:cNvPr>
            <p:cNvSpPr/>
            <p:nvPr/>
          </p:nvSpPr>
          <p:spPr>
            <a:xfrm rot="21060000">
              <a:off x="9463839" y="4191119"/>
              <a:ext cx="2271832" cy="825296"/>
            </a:xfrm>
            <a:prstGeom prst="arc">
              <a:avLst>
                <a:gd name="adj1" fmla="val 9859244"/>
                <a:gd name="adj2" fmla="val 1072186"/>
              </a:avLst>
            </a:prstGeom>
            <a:ln w="6350">
              <a:solidFill>
                <a:schemeClr val="tx1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52" name="Arc 251">
              <a:extLst>
                <a:ext uri="{FF2B5EF4-FFF2-40B4-BE49-F238E27FC236}">
                  <a16:creationId xmlns:a16="http://schemas.microsoft.com/office/drawing/2014/main" id="{6702C4AF-90BD-43B6-9F5A-BA0A1F3976F1}"/>
                </a:ext>
              </a:extLst>
            </p:cNvPr>
            <p:cNvSpPr/>
            <p:nvPr/>
          </p:nvSpPr>
          <p:spPr>
            <a:xfrm rot="21060000">
              <a:off x="10163689" y="4288597"/>
              <a:ext cx="660773" cy="267747"/>
            </a:xfrm>
            <a:prstGeom prst="arc">
              <a:avLst>
                <a:gd name="adj1" fmla="val 10771831"/>
                <a:gd name="adj2" fmla="val 433809"/>
              </a:avLst>
            </a:prstGeom>
            <a:ln w="6350">
              <a:solidFill>
                <a:schemeClr val="tx1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53" name="Arc 252">
              <a:extLst>
                <a:ext uri="{FF2B5EF4-FFF2-40B4-BE49-F238E27FC236}">
                  <a16:creationId xmlns:a16="http://schemas.microsoft.com/office/drawing/2014/main" id="{0EACFFBB-D04F-4863-B00D-FDCD9C0A03C7}"/>
                </a:ext>
              </a:extLst>
            </p:cNvPr>
            <p:cNvSpPr/>
            <p:nvPr/>
          </p:nvSpPr>
          <p:spPr>
            <a:xfrm rot="21060000" flipV="1">
              <a:off x="9539992" y="4785263"/>
              <a:ext cx="2317493" cy="902618"/>
            </a:xfrm>
            <a:prstGeom prst="arc">
              <a:avLst>
                <a:gd name="adj1" fmla="val 9742377"/>
                <a:gd name="adj2" fmla="val 1167390"/>
              </a:avLst>
            </a:prstGeom>
            <a:ln w="6350">
              <a:solidFill>
                <a:schemeClr val="tx1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  <p:sp>
          <p:nvSpPr>
            <p:cNvPr id="254" name="Arc 253">
              <a:extLst>
                <a:ext uri="{FF2B5EF4-FFF2-40B4-BE49-F238E27FC236}">
                  <a16:creationId xmlns:a16="http://schemas.microsoft.com/office/drawing/2014/main" id="{8ABCD3C7-5898-433E-90D4-94BBCAA71AEA}"/>
                </a:ext>
              </a:extLst>
            </p:cNvPr>
            <p:cNvSpPr/>
            <p:nvPr/>
          </p:nvSpPr>
          <p:spPr>
            <a:xfrm rot="21060000" flipV="1">
              <a:off x="10380899" y="5316204"/>
              <a:ext cx="641338" cy="252229"/>
            </a:xfrm>
            <a:prstGeom prst="arc">
              <a:avLst>
                <a:gd name="adj1" fmla="val 10771831"/>
                <a:gd name="adj2" fmla="val 354124"/>
              </a:avLst>
            </a:prstGeom>
            <a:ln w="6350">
              <a:solidFill>
                <a:schemeClr val="tx1"/>
              </a:solidFill>
              <a:tailEnd type="triangle" w="sm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CH"/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483F4732-2CB8-4C05-9428-BF8B7BFF801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80747" y="4274386"/>
            <a:ext cx="3745983" cy="2391246"/>
          </a:xfrm>
          <a:prstGeom prst="rect">
            <a:avLst/>
          </a:prstGeom>
        </p:spPr>
      </p:pic>
      <p:sp>
        <p:nvSpPr>
          <p:cNvPr id="257" name="Rectangle 256">
            <a:extLst>
              <a:ext uri="{FF2B5EF4-FFF2-40B4-BE49-F238E27FC236}">
                <a16:creationId xmlns:a16="http://schemas.microsoft.com/office/drawing/2014/main" id="{43ED83EA-CF22-444D-B2B7-A33D3772E4F5}"/>
              </a:ext>
            </a:extLst>
          </p:cNvPr>
          <p:cNvSpPr>
            <a:spLocks noChangeAspect="1"/>
          </p:cNvSpPr>
          <p:nvPr/>
        </p:nvSpPr>
        <p:spPr>
          <a:xfrm rot="21120304">
            <a:off x="5932861" y="5119018"/>
            <a:ext cx="316850" cy="312639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F5C15FBB-18AF-4331-A9B4-C2A3B96A8A2D}"/>
              </a:ext>
            </a:extLst>
          </p:cNvPr>
          <p:cNvSpPr>
            <a:spLocks noChangeAspect="1"/>
          </p:cNvSpPr>
          <p:nvPr/>
        </p:nvSpPr>
        <p:spPr>
          <a:xfrm rot="21231950">
            <a:off x="3997487" y="5411353"/>
            <a:ext cx="292408" cy="303664"/>
          </a:xfrm>
          <a:prstGeom prst="rect">
            <a:avLst/>
          </a:prstGeom>
          <a:gradFill flip="none" rotWithShape="1">
            <a:gsLst>
              <a:gs pos="72000">
                <a:schemeClr val="bg1">
                  <a:lumMod val="8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sz="1600">
                <a:solidFill>
                  <a:schemeClr val="tx1"/>
                </a:solidFill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8452623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0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3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1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3" dur="25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4" dur="25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7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5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7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1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6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97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0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5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6" dur="2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8" dur="25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09" dur="25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2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4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15" dur="25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7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2" dur="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4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5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7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8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0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1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3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4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6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7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0" dur="2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3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5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6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8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9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75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300000">
                                      <p:cBhvr>
                                        <p:cTn id="166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300000">
                                      <p:cBhvr>
                                        <p:cTn id="16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2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3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6" dur="25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8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9" dur="25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2" dur="25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4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5" dur="25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7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8" dur="2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0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1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3" dur="2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4" dur="2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7" dur="25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9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00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03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1" grpId="1" animBg="1"/>
      <p:bldP spid="82" grpId="0" animBg="1"/>
      <p:bldP spid="82" grpId="1" animBg="1"/>
      <p:bldP spid="83" grpId="0" animBg="1"/>
      <p:bldP spid="83" grpId="1" animBg="1"/>
      <p:bldP spid="84" grpId="0" animBg="1"/>
      <p:bldP spid="84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2" grpId="0" animBg="1"/>
      <p:bldP spid="92" grpId="1" animBg="1"/>
      <p:bldP spid="91" grpId="0"/>
      <p:bldP spid="257" grpId="0" animBg="1"/>
      <p:bldP spid="2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fr-CH"/>
              <a:t>Résumé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fr-CH"/>
              <a:t>Moteur réluctant</a:t>
            </a:r>
          </a:p>
          <a:p>
            <a:r>
              <a:rPr lang="fr-CH"/>
              <a:t>Moteur électromagnétique</a:t>
            </a:r>
          </a:p>
          <a:p>
            <a:r>
              <a:rPr lang="fr-CH"/>
              <a:t>Demi pas</a:t>
            </a:r>
          </a:p>
          <a:p>
            <a:r>
              <a:rPr lang="fr-CH"/>
              <a:t>Moteur à griffes (électromagnétique)</a:t>
            </a:r>
          </a:p>
          <a:p>
            <a:r>
              <a:rPr lang="fr-CH"/>
              <a:t>Moteur Lavet (électromagnétique)</a:t>
            </a:r>
          </a:p>
          <a:p>
            <a:r>
              <a:rPr lang="fr-CH"/>
              <a:t>Moteur réluctant polarisé (hybride)</a:t>
            </a:r>
          </a:p>
        </p:txBody>
      </p:sp>
      <p:sp>
        <p:nvSpPr>
          <p:cNvPr id="6" name="Text Box 3">
            <a:extLst>
              <a:ext uri="{FF2B5EF4-FFF2-40B4-BE49-F238E27FC236}">
                <a16:creationId xmlns:a16="http://schemas.microsoft.com/office/drawing/2014/main" id="{3A064DAF-F3D3-48ED-9188-F01AF578F0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836" y="5814993"/>
            <a:ext cx="882632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en-US" sz="1400">
                <a:latin typeface="+mn-lt"/>
              </a:rPr>
              <a:t>Youtube Learn Engineering Stepper Motor</a:t>
            </a:r>
          </a:p>
          <a:p>
            <a:pPr eaLnBrk="1" hangingPunct="1"/>
            <a:r>
              <a:rPr lang="en-US" sz="1400">
                <a:latin typeface="+mn-lt"/>
              </a:rPr>
              <a:t>Bonne vidéo de complément, qui présente le moteur réluctant, le demi pas et le moteur hybride</a:t>
            </a:r>
          </a:p>
          <a:p>
            <a:pPr eaLnBrk="1" hangingPunct="1"/>
            <a:r>
              <a:rPr lang="en-US" sz="1400">
                <a:latin typeface="+mn-lt"/>
              </a:rPr>
              <a:t>Pensez à mettre les sous-titres (CC) si vous ne comprenez pas suffisamment bien l'anglais</a:t>
            </a:r>
          </a:p>
          <a:p>
            <a:pPr eaLnBrk="1" hangingPunct="1"/>
            <a:r>
              <a:rPr lang="en-US" sz="1400">
                <a:latin typeface="+mn-lt"/>
              </a:rPr>
              <a:t>Source : </a:t>
            </a:r>
            <a:r>
              <a:rPr lang="en-US" sz="1400">
                <a:solidFill>
                  <a:schemeClr val="bg1"/>
                </a:solidFill>
                <a:latin typeface="+mn-lt"/>
                <a:hlinkClick r:id="rId2"/>
              </a:rPr>
              <a:t>https://www.youtube.com/watch?v=eyqwLiowZiU&amp;ab_channel=LearnEngineering</a:t>
            </a:r>
            <a:endParaRPr lang="en-US" sz="14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799915-2EB2-4335-A1C5-82F8149F4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492875"/>
            <a:ext cx="2057400" cy="365125"/>
          </a:xfrm>
        </p:spPr>
        <p:txBody>
          <a:bodyPr/>
          <a:lstStyle/>
          <a:p>
            <a:fld id="{6A735C90-C00B-4627-AE3D-D019B942ACBB}" type="slidenum">
              <a:rPr lang="fr-CH" smtClean="0"/>
              <a:pPr/>
              <a:t>12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93417036"/>
      </p:ext>
    </p:extLst>
  </p:cSld>
  <p:clrMapOvr>
    <a:masterClrMapping/>
  </p:clrMapOvr>
  <p:transition>
    <p:fad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VERSION" val="8"/>
  <p:tag name="TPFULLVERSION" val="1.4.5.9"/>
  <p:tag name="TPOS" val="2"/>
  <p:tag name="TPLASTSAVEVERSION" val="6.2 PC"/>
  <p:tag name="TPLASTSAVEPRODUCT" val="EchoPoll for PowerPoint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5084</TotalTime>
  <Words>337</Words>
  <Application>Microsoft Office PowerPoint</Application>
  <PresentationFormat>On-screen Show (4:3)</PresentationFormat>
  <Paragraphs>113</Paragraphs>
  <Slides>12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Verdana</vt:lpstr>
      <vt:lpstr>Office Theme</vt:lpstr>
      <vt:lpstr>Equation</vt:lpstr>
      <vt:lpstr>Machines électriques</vt:lpstr>
      <vt:lpstr>Sommaire</vt:lpstr>
      <vt:lpstr>Le moteur pas à pas</vt:lpstr>
      <vt:lpstr>Sommaire</vt:lpstr>
      <vt:lpstr>PowerPoint Presentation</vt:lpstr>
      <vt:lpstr>Sommaire</vt:lpstr>
      <vt:lpstr>PowerPoint Presentation</vt:lpstr>
      <vt:lpstr>PowerPoint Presentation</vt:lpstr>
      <vt:lpstr>PowerPoint Presentation</vt:lpstr>
      <vt:lpstr>Sommaire</vt:lpstr>
      <vt:lpstr>PowerPoint Presentation</vt:lpstr>
      <vt:lpstr>Résumé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Hodder André</dc:creator>
  <cp:lastModifiedBy>André Hodder</cp:lastModifiedBy>
  <cp:revision>169</cp:revision>
  <dcterms:created xsi:type="dcterms:W3CDTF">2015-07-31T09:03:02Z</dcterms:created>
  <dcterms:modified xsi:type="dcterms:W3CDTF">2025-12-05T07:52:19Z</dcterms:modified>
</cp:coreProperties>
</file>